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4"/>
  </p:notesMasterIdLst>
  <p:sldIdLst>
    <p:sldId id="368" r:id="rId5"/>
    <p:sldId id="432" r:id="rId6"/>
    <p:sldId id="441" r:id="rId7"/>
    <p:sldId id="440" r:id="rId8"/>
    <p:sldId id="319" r:id="rId9"/>
    <p:sldId id="333" r:id="rId10"/>
    <p:sldId id="334" r:id="rId11"/>
    <p:sldId id="439" r:id="rId12"/>
    <p:sldId id="336" r:id="rId13"/>
    <p:sldId id="431" r:id="rId14"/>
    <p:sldId id="424" r:id="rId15"/>
    <p:sldId id="327" r:id="rId16"/>
    <p:sldId id="414" r:id="rId17"/>
    <p:sldId id="418" r:id="rId18"/>
    <p:sldId id="435" r:id="rId19"/>
    <p:sldId id="438" r:id="rId20"/>
    <p:sldId id="428" r:id="rId21"/>
    <p:sldId id="415" r:id="rId22"/>
    <p:sldId id="410" r:id="rId23"/>
    <p:sldId id="430" r:id="rId24"/>
    <p:sldId id="436" r:id="rId25"/>
    <p:sldId id="437" r:id="rId26"/>
    <p:sldId id="425" r:id="rId27"/>
    <p:sldId id="419" r:id="rId28"/>
    <p:sldId id="422" r:id="rId29"/>
    <p:sldId id="421" r:id="rId30"/>
    <p:sldId id="427" r:id="rId31"/>
    <p:sldId id="393" r:id="rId32"/>
    <p:sldId id="39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EF36A04A-B962-0C48-86AE-B9F5CAEBFDFE}">
          <p14:sldIdLst>
            <p14:sldId id="368"/>
            <p14:sldId id="432"/>
            <p14:sldId id="441"/>
            <p14:sldId id="440"/>
            <p14:sldId id="319"/>
            <p14:sldId id="333"/>
            <p14:sldId id="334"/>
            <p14:sldId id="439"/>
            <p14:sldId id="336"/>
            <p14:sldId id="431"/>
            <p14:sldId id="424"/>
            <p14:sldId id="327"/>
            <p14:sldId id="414"/>
            <p14:sldId id="418"/>
            <p14:sldId id="435"/>
            <p14:sldId id="438"/>
            <p14:sldId id="428"/>
            <p14:sldId id="415"/>
            <p14:sldId id="410"/>
            <p14:sldId id="430"/>
            <p14:sldId id="436"/>
            <p14:sldId id="437"/>
            <p14:sldId id="425"/>
            <p14:sldId id="419"/>
            <p14:sldId id="422"/>
            <p14:sldId id="421"/>
            <p14:sldId id="427"/>
            <p14:sldId id="393"/>
            <p14:sldId id="390"/>
          </p14:sldIdLst>
        </p14:section>
      </p14:sectionLst>
    </p:ex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3"/>
    <a:srgbClr val="FFFFFF"/>
    <a:srgbClr val="FF9900"/>
    <a:srgbClr val="D0DADF"/>
    <a:srgbClr val="D0DAE0"/>
    <a:srgbClr val="A8B8C2"/>
    <a:srgbClr val="00467F"/>
    <a:srgbClr val="36495A"/>
    <a:srgbClr val="0078D2"/>
    <a:srgbClr val="C300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2C40F6-A573-4AF9-9779-CFEBB875A0E7}" v="1" dt="2022-04-04T19:10:58.9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2553" autoAdjust="0"/>
  </p:normalViewPr>
  <p:slideViewPr>
    <p:cSldViewPr snapToGrid="0" snapToObjects="1">
      <p:cViewPr varScale="1">
        <p:scale>
          <a:sx n="62" d="100"/>
          <a:sy n="62" d="100"/>
        </p:scale>
        <p:origin x="888" y="36"/>
      </p:cViewPr>
      <p:guideLst>
        <p:guide orient="horz"/>
        <p:guide/>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ake, Wendy" userId="e9ea70e6-6d6b-48d1-8d89-fbbc0a6cb01a" providerId="ADAL" clId="{7C2C40F6-A573-4AF9-9779-CFEBB875A0E7}"/>
    <pc:docChg chg="custSel modSld">
      <pc:chgData name="Drake, Wendy" userId="e9ea70e6-6d6b-48d1-8d89-fbbc0a6cb01a" providerId="ADAL" clId="{7C2C40F6-A573-4AF9-9779-CFEBB875A0E7}" dt="2022-04-18T13:29:03.394" v="136" actId="20577"/>
      <pc:docMkLst>
        <pc:docMk/>
      </pc:docMkLst>
      <pc:sldChg chg="modSp mod">
        <pc:chgData name="Drake, Wendy" userId="e9ea70e6-6d6b-48d1-8d89-fbbc0a6cb01a" providerId="ADAL" clId="{7C2C40F6-A573-4AF9-9779-CFEBB875A0E7}" dt="2022-04-04T19:08:34.376" v="32" actId="20577"/>
        <pc:sldMkLst>
          <pc:docMk/>
          <pc:sldMk cId="1388946356" sldId="368"/>
        </pc:sldMkLst>
        <pc:spChg chg="mod">
          <ac:chgData name="Drake, Wendy" userId="e9ea70e6-6d6b-48d1-8d89-fbbc0a6cb01a" providerId="ADAL" clId="{7C2C40F6-A573-4AF9-9779-CFEBB875A0E7}" dt="2022-04-04T19:08:34.376" v="32" actId="20577"/>
          <ac:spMkLst>
            <pc:docMk/>
            <pc:sldMk cId="1388946356" sldId="368"/>
            <ac:spMk id="2" creationId="{C2A8ECE3-F6E0-E04C-815C-347BEF23791F}"/>
          </ac:spMkLst>
        </pc:spChg>
        <pc:picChg chg="mod">
          <ac:chgData name="Drake, Wendy" userId="e9ea70e6-6d6b-48d1-8d89-fbbc0a6cb01a" providerId="ADAL" clId="{7C2C40F6-A573-4AF9-9779-CFEBB875A0E7}" dt="2022-04-04T19:08:28.107" v="27" actId="1076"/>
          <ac:picMkLst>
            <pc:docMk/>
            <pc:sldMk cId="1388946356" sldId="368"/>
            <ac:picMk id="7" creationId="{5A6B4AB3-24C1-4181-81EE-0AAFA46B06D7}"/>
          </ac:picMkLst>
        </pc:picChg>
      </pc:sldChg>
      <pc:sldChg chg="modSp mod">
        <pc:chgData name="Drake, Wendy" userId="e9ea70e6-6d6b-48d1-8d89-fbbc0a6cb01a" providerId="ADAL" clId="{7C2C40F6-A573-4AF9-9779-CFEBB875A0E7}" dt="2022-04-18T13:29:03.394" v="136" actId="20577"/>
        <pc:sldMkLst>
          <pc:docMk/>
          <pc:sldMk cId="488317662" sldId="428"/>
        </pc:sldMkLst>
        <pc:spChg chg="mod">
          <ac:chgData name="Drake, Wendy" userId="e9ea70e6-6d6b-48d1-8d89-fbbc0a6cb01a" providerId="ADAL" clId="{7C2C40F6-A573-4AF9-9779-CFEBB875A0E7}" dt="2022-04-18T13:29:03.394" v="136" actId="20577"/>
          <ac:spMkLst>
            <pc:docMk/>
            <pc:sldMk cId="488317662" sldId="428"/>
            <ac:spMk id="3" creationId="{DA175CEC-F99C-40A2-9E72-DD6C17FC8EA6}"/>
          </ac:spMkLst>
        </pc:spChg>
      </pc:sldChg>
      <pc:sldChg chg="modSp mod">
        <pc:chgData name="Drake, Wendy" userId="e9ea70e6-6d6b-48d1-8d89-fbbc0a6cb01a" providerId="ADAL" clId="{7C2C40F6-A573-4AF9-9779-CFEBB875A0E7}" dt="2022-04-04T19:12:44.717" v="50" actId="20577"/>
        <pc:sldMkLst>
          <pc:docMk/>
          <pc:sldMk cId="657078357" sldId="435"/>
        </pc:sldMkLst>
        <pc:spChg chg="mod">
          <ac:chgData name="Drake, Wendy" userId="e9ea70e6-6d6b-48d1-8d89-fbbc0a6cb01a" providerId="ADAL" clId="{7C2C40F6-A573-4AF9-9779-CFEBB875A0E7}" dt="2022-04-04T19:12:44.717" v="50" actId="20577"/>
          <ac:spMkLst>
            <pc:docMk/>
            <pc:sldMk cId="657078357" sldId="435"/>
            <ac:spMk id="3" creationId="{DA175CEC-F99C-40A2-9E72-DD6C17FC8EA6}"/>
          </ac:spMkLst>
        </pc:spChg>
      </pc:sldChg>
      <pc:sldChg chg="addSp delSp modSp mod">
        <pc:chgData name="Drake, Wendy" userId="e9ea70e6-6d6b-48d1-8d89-fbbc0a6cb01a" providerId="ADAL" clId="{7C2C40F6-A573-4AF9-9779-CFEBB875A0E7}" dt="2022-04-04T19:11:14.329" v="39" actId="1076"/>
        <pc:sldMkLst>
          <pc:docMk/>
          <pc:sldMk cId="2678886223" sldId="438"/>
        </pc:sldMkLst>
        <pc:spChg chg="mod">
          <ac:chgData name="Drake, Wendy" userId="e9ea70e6-6d6b-48d1-8d89-fbbc0a6cb01a" providerId="ADAL" clId="{7C2C40F6-A573-4AF9-9779-CFEBB875A0E7}" dt="2022-04-04T19:09:20.238" v="35" actId="20577"/>
          <ac:spMkLst>
            <pc:docMk/>
            <pc:sldMk cId="2678886223" sldId="438"/>
            <ac:spMk id="19" creationId="{3645E260-6966-4C61-88B8-0C1264365BB3}"/>
          </ac:spMkLst>
        </pc:spChg>
        <pc:picChg chg="del">
          <ac:chgData name="Drake, Wendy" userId="e9ea70e6-6d6b-48d1-8d89-fbbc0a6cb01a" providerId="ADAL" clId="{7C2C40F6-A573-4AF9-9779-CFEBB875A0E7}" dt="2022-04-04T19:09:17.506" v="33" actId="21"/>
          <ac:picMkLst>
            <pc:docMk/>
            <pc:sldMk cId="2678886223" sldId="438"/>
            <ac:picMk id="4" creationId="{660057AB-A677-496D-96DC-50188563453E}"/>
          </ac:picMkLst>
        </pc:picChg>
        <pc:picChg chg="add mod">
          <ac:chgData name="Drake, Wendy" userId="e9ea70e6-6d6b-48d1-8d89-fbbc0a6cb01a" providerId="ADAL" clId="{7C2C40F6-A573-4AF9-9779-CFEBB875A0E7}" dt="2022-04-04T19:11:14.329" v="39" actId="1076"/>
          <ac:picMkLst>
            <pc:docMk/>
            <pc:sldMk cId="2678886223" sldId="438"/>
            <ac:picMk id="5" creationId="{C24640BD-435E-4FC5-83BF-20FEBE71F15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05EA5F-38D4-614A-BC9A-725CF629DC94}" type="datetimeFigureOut">
              <a:rPr lang="en-US" smtClean="0"/>
              <a:t>4/18/2022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6EE903-2B3A-8F40-AE27-70A19ED25E31}" type="slidenum">
              <a:rPr lang="en-US" smtClean="0"/>
              <a:t>‹#›</a:t>
            </a:fld>
            <a:endParaRPr lang="en-US"/>
          </a:p>
        </p:txBody>
      </p:sp>
    </p:spTree>
    <p:extLst>
      <p:ext uri="{BB962C8B-B14F-4D97-AF65-F5344CB8AC3E}">
        <p14:creationId xmlns:p14="http://schemas.microsoft.com/office/powerpoint/2010/main" val="864169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6EE903-2B3A-8F40-AE27-70A19ED25E31}" type="slidenum">
              <a:rPr lang="en-US" smtClean="0"/>
              <a:t>2</a:t>
            </a:fld>
            <a:endParaRPr lang="en-US"/>
          </a:p>
        </p:txBody>
      </p:sp>
    </p:spTree>
    <p:extLst>
      <p:ext uri="{BB962C8B-B14F-4D97-AF65-F5344CB8AC3E}">
        <p14:creationId xmlns:p14="http://schemas.microsoft.com/office/powerpoint/2010/main" val="183167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6EE903-2B3A-8F40-AE27-70A19ED25E31}" type="slidenum">
              <a:rPr lang="en-US" smtClean="0"/>
              <a:t>14</a:t>
            </a:fld>
            <a:endParaRPr lang="en-US"/>
          </a:p>
        </p:txBody>
      </p:sp>
    </p:spTree>
    <p:extLst>
      <p:ext uri="{BB962C8B-B14F-4D97-AF65-F5344CB8AC3E}">
        <p14:creationId xmlns:p14="http://schemas.microsoft.com/office/powerpoint/2010/main" val="3332606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6EE903-2B3A-8F40-AE27-70A19ED25E31}" type="slidenum">
              <a:rPr lang="en-US" smtClean="0"/>
              <a:t>15</a:t>
            </a:fld>
            <a:endParaRPr lang="en-US"/>
          </a:p>
        </p:txBody>
      </p:sp>
    </p:spTree>
    <p:extLst>
      <p:ext uri="{BB962C8B-B14F-4D97-AF65-F5344CB8AC3E}">
        <p14:creationId xmlns:p14="http://schemas.microsoft.com/office/powerpoint/2010/main" val="3171841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6EE903-2B3A-8F40-AE27-70A19ED25E31}" type="slidenum">
              <a:rPr lang="en-US" smtClean="0"/>
              <a:t>16</a:t>
            </a:fld>
            <a:endParaRPr lang="en-US"/>
          </a:p>
        </p:txBody>
      </p:sp>
    </p:spTree>
    <p:extLst>
      <p:ext uri="{BB962C8B-B14F-4D97-AF65-F5344CB8AC3E}">
        <p14:creationId xmlns:p14="http://schemas.microsoft.com/office/powerpoint/2010/main" val="3643615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6EE903-2B3A-8F40-AE27-70A19ED25E31}" type="slidenum">
              <a:rPr lang="en-US" smtClean="0"/>
              <a:t>17</a:t>
            </a:fld>
            <a:endParaRPr lang="en-US"/>
          </a:p>
        </p:txBody>
      </p:sp>
    </p:spTree>
    <p:extLst>
      <p:ext uri="{BB962C8B-B14F-4D97-AF65-F5344CB8AC3E}">
        <p14:creationId xmlns:p14="http://schemas.microsoft.com/office/powerpoint/2010/main" val="2728498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6EE903-2B3A-8F40-AE27-70A19ED25E31}" type="slidenum">
              <a:rPr lang="en-US" smtClean="0"/>
              <a:t>21</a:t>
            </a:fld>
            <a:endParaRPr lang="en-US"/>
          </a:p>
        </p:txBody>
      </p:sp>
    </p:spTree>
    <p:extLst>
      <p:ext uri="{BB962C8B-B14F-4D97-AF65-F5344CB8AC3E}">
        <p14:creationId xmlns:p14="http://schemas.microsoft.com/office/powerpoint/2010/main" val="4040030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6EE903-2B3A-8F40-AE27-70A19ED25E31}" type="slidenum">
              <a:rPr lang="en-US" smtClean="0"/>
              <a:t>22</a:t>
            </a:fld>
            <a:endParaRPr lang="en-US"/>
          </a:p>
        </p:txBody>
      </p:sp>
    </p:spTree>
    <p:extLst>
      <p:ext uri="{BB962C8B-B14F-4D97-AF65-F5344CB8AC3E}">
        <p14:creationId xmlns:p14="http://schemas.microsoft.com/office/powerpoint/2010/main" val="2666629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6EE903-2B3A-8F40-AE27-70A19ED25E31}" type="slidenum">
              <a:rPr lang="en-US" smtClean="0"/>
              <a:t>23</a:t>
            </a:fld>
            <a:endParaRPr lang="en-US"/>
          </a:p>
        </p:txBody>
      </p:sp>
    </p:spTree>
    <p:extLst>
      <p:ext uri="{BB962C8B-B14F-4D97-AF65-F5344CB8AC3E}">
        <p14:creationId xmlns:p14="http://schemas.microsoft.com/office/powerpoint/2010/main" val="234940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6EE903-2B3A-8F40-AE27-70A19ED25E31}" type="slidenum">
              <a:rPr lang="en-US" smtClean="0"/>
              <a:t>27</a:t>
            </a:fld>
            <a:endParaRPr lang="en-US"/>
          </a:p>
        </p:txBody>
      </p:sp>
    </p:spTree>
    <p:extLst>
      <p:ext uri="{BB962C8B-B14F-4D97-AF65-F5344CB8AC3E}">
        <p14:creationId xmlns:p14="http://schemas.microsoft.com/office/powerpoint/2010/main" val="2506718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6EE903-2B3A-8F40-AE27-70A19ED25E31}" type="slidenum">
              <a:rPr lang="en-US" smtClean="0"/>
              <a:t>28</a:t>
            </a:fld>
            <a:endParaRPr lang="en-US"/>
          </a:p>
        </p:txBody>
      </p:sp>
    </p:spTree>
    <p:extLst>
      <p:ext uri="{BB962C8B-B14F-4D97-AF65-F5344CB8AC3E}">
        <p14:creationId xmlns:p14="http://schemas.microsoft.com/office/powerpoint/2010/main" val="3127798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2302F043-E79E-4A8E-BFE6-57752B077681}"/>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CF87C975-AF07-41A7-AA7F-56444962E82A}"/>
              </a:ext>
            </a:extLst>
          </p:cNvPr>
          <p:cNvSpPr>
            <a:spLocks noGrp="1"/>
          </p:cNvSpPr>
          <p:nvPr>
            <p:ph type="body" idx="1"/>
          </p:nvPr>
        </p:nvSpPr>
        <p:spPr/>
        <p:txBody>
          <a:bodyPr/>
          <a:lstStyle/>
          <a:p>
            <a:pPr>
              <a:defRPr/>
            </a:pPr>
            <a:r>
              <a:rPr lang="en-US" sz="1000" dirty="0"/>
              <a:t>After answering the questions, the participant will receive an Retirement Analysis:</a:t>
            </a:r>
          </a:p>
          <a:p>
            <a:pPr>
              <a:defRPr/>
            </a:pPr>
            <a:endParaRPr lang="en-US" sz="1000" dirty="0"/>
          </a:p>
          <a:p>
            <a:pPr marL="285743" indent="-285743">
              <a:buFont typeface="Arial" panose="020B0604020202020204" pitchFamily="34" charset="0"/>
              <a:buChar char="•"/>
              <a:defRPr/>
            </a:pPr>
            <a:r>
              <a:rPr lang="en-US" sz="1000" dirty="0"/>
              <a:t>This is a one-page experience where participants are able to model various scenarios.</a:t>
            </a:r>
          </a:p>
          <a:p>
            <a:pPr marL="285743" indent="-285743">
              <a:buFont typeface="Arial" panose="020B0604020202020204" pitchFamily="34" charset="0"/>
              <a:buChar char="•"/>
              <a:defRPr/>
            </a:pPr>
            <a:r>
              <a:rPr lang="en-US" sz="1000" dirty="0"/>
              <a:t>They have the option to display their results based on market performance and hypothetical income vs. assets (we default to the 90%, but they can easily toggle to see the 755 of 50%).</a:t>
            </a:r>
          </a:p>
          <a:p>
            <a:pPr marL="285743" indent="-285743">
              <a:buFont typeface="Arial" panose="020B0604020202020204" pitchFamily="34" charset="0"/>
              <a:buChar char="•"/>
              <a:defRPr/>
            </a:pPr>
            <a:r>
              <a:rPr lang="en-US" sz="1000" dirty="0"/>
              <a:t>The retirement score is a single number that provides an approximate percentage of income a participant is estimated to have—assuming an underperforming market.</a:t>
            </a:r>
            <a:endParaRPr lang="en-US" sz="1000" b="1" dirty="0"/>
          </a:p>
          <a:p>
            <a:pPr marL="285743" indent="-285743">
              <a:buFont typeface="Arial" panose="020B0604020202020204" pitchFamily="34" charset="0"/>
              <a:buChar char="•"/>
              <a:defRPr/>
            </a:pPr>
            <a:r>
              <a:rPr lang="en-US" sz="1000" dirty="0"/>
              <a:t>Results are displayed in numbers and pictures so that they can see what they may have, what they may need, and their shortfall.</a:t>
            </a:r>
          </a:p>
          <a:p>
            <a:pPr marL="285743" indent="-285743">
              <a:buFont typeface="Arial" panose="020B0604020202020204" pitchFamily="34" charset="0"/>
              <a:buChar char="•"/>
              <a:defRPr/>
            </a:pPr>
            <a:r>
              <a:rPr lang="en-US" sz="1000" dirty="0"/>
              <a:t>At the bottom, a participant can model changes via the different tabs (savings rate, asset mix, retirement time and expenses). And as they model changes, they can easily see the results in the numbers and charts above.</a:t>
            </a:r>
          </a:p>
          <a:p>
            <a:pPr marL="285743" indent="-285743">
              <a:buFont typeface="Arial" panose="020B0604020202020204" pitchFamily="34" charset="0"/>
              <a:buChar char="•"/>
              <a:defRPr/>
            </a:pPr>
            <a:endParaRPr lang="en-US" sz="1000" dirty="0"/>
          </a:p>
          <a:p>
            <a:pPr>
              <a:defRPr/>
            </a:pPr>
            <a:r>
              <a:rPr lang="en-US" sz="1000" dirty="0"/>
              <a:t>From the results screen, participants can view their accounts and add other accounts or income sources to the planning process.</a:t>
            </a:r>
          </a:p>
          <a:p>
            <a:pPr>
              <a:defRPr/>
            </a:pPr>
            <a:endParaRPr lang="en-US" dirty="0"/>
          </a:p>
          <a:p>
            <a:pPr>
              <a:defRPr/>
            </a:pPr>
            <a:endParaRPr lang="en-US" dirty="0"/>
          </a:p>
        </p:txBody>
      </p:sp>
    </p:spTree>
    <p:extLst>
      <p:ext uri="{BB962C8B-B14F-4D97-AF65-F5344CB8AC3E}">
        <p14:creationId xmlns:p14="http://schemas.microsoft.com/office/powerpoint/2010/main" val="2412540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2302F043-E79E-4A8E-BFE6-57752B077681}"/>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CF87C975-AF07-41A7-AA7F-56444962E82A}"/>
              </a:ext>
            </a:extLst>
          </p:cNvPr>
          <p:cNvSpPr>
            <a:spLocks noGrp="1"/>
          </p:cNvSpPr>
          <p:nvPr>
            <p:ph type="body" idx="1"/>
          </p:nvPr>
        </p:nvSpPr>
        <p:spPr/>
        <p:txBody>
          <a:bodyPr/>
          <a:lstStyle/>
          <a:p>
            <a:pPr>
              <a:defRPr/>
            </a:pPr>
            <a:r>
              <a:rPr lang="en-US" sz="1000" dirty="0"/>
              <a:t>After answering the questions, the participant will receive an Retirement Analysis:</a:t>
            </a:r>
          </a:p>
          <a:p>
            <a:pPr>
              <a:defRPr/>
            </a:pPr>
            <a:endParaRPr lang="en-US" sz="1000" dirty="0"/>
          </a:p>
          <a:p>
            <a:pPr marL="285743" indent="-285743">
              <a:buFont typeface="Arial" panose="020B0604020202020204" pitchFamily="34" charset="0"/>
              <a:buChar char="•"/>
              <a:defRPr/>
            </a:pPr>
            <a:r>
              <a:rPr lang="en-US" sz="1000" dirty="0"/>
              <a:t>This is a one-page experience where participants are able to model various scenarios.</a:t>
            </a:r>
          </a:p>
          <a:p>
            <a:pPr marL="285743" indent="-285743">
              <a:buFont typeface="Arial" panose="020B0604020202020204" pitchFamily="34" charset="0"/>
              <a:buChar char="•"/>
              <a:defRPr/>
            </a:pPr>
            <a:r>
              <a:rPr lang="en-US" sz="1000" dirty="0"/>
              <a:t>They have the option to display their results based on market performance and hypothetical income vs. assets (we default to the 90%, but they can easily toggle to see the 755 of 50%).</a:t>
            </a:r>
          </a:p>
          <a:p>
            <a:pPr marL="285743" indent="-285743">
              <a:buFont typeface="Arial" panose="020B0604020202020204" pitchFamily="34" charset="0"/>
              <a:buChar char="•"/>
              <a:defRPr/>
            </a:pPr>
            <a:r>
              <a:rPr lang="en-US" sz="1000" dirty="0"/>
              <a:t>The retirement score is a single number that provides an approximate percentage of income a participant is estimated to have—assuming an underperforming market.</a:t>
            </a:r>
            <a:endParaRPr lang="en-US" sz="1000" b="1" dirty="0"/>
          </a:p>
          <a:p>
            <a:pPr marL="285743" indent="-285743">
              <a:buFont typeface="Arial" panose="020B0604020202020204" pitchFamily="34" charset="0"/>
              <a:buChar char="•"/>
              <a:defRPr/>
            </a:pPr>
            <a:r>
              <a:rPr lang="en-US" sz="1000" dirty="0"/>
              <a:t>Results are displayed in numbers and pictures so that they can see what they may have, what they may need, and their shortfall.</a:t>
            </a:r>
          </a:p>
          <a:p>
            <a:pPr marL="285743" indent="-285743">
              <a:buFont typeface="Arial" panose="020B0604020202020204" pitchFamily="34" charset="0"/>
              <a:buChar char="•"/>
              <a:defRPr/>
            </a:pPr>
            <a:r>
              <a:rPr lang="en-US" sz="1000" dirty="0"/>
              <a:t>At the bottom, a participant can model changes via the different tabs (savings rate, asset mix, retirement time and expenses). And as they model changes, they can easily see the results in the numbers and charts above.</a:t>
            </a:r>
          </a:p>
          <a:p>
            <a:pPr marL="285743" indent="-285743">
              <a:buFont typeface="Arial" panose="020B0604020202020204" pitchFamily="34" charset="0"/>
              <a:buChar char="•"/>
              <a:defRPr/>
            </a:pPr>
            <a:endParaRPr lang="en-US" sz="1000" dirty="0"/>
          </a:p>
          <a:p>
            <a:pPr>
              <a:defRPr/>
            </a:pPr>
            <a:r>
              <a:rPr lang="en-US" sz="1000" dirty="0"/>
              <a:t>From the results screen, participants can view their accounts and add other accounts or income sources to the planning process.</a:t>
            </a:r>
          </a:p>
          <a:p>
            <a:pPr>
              <a:defRPr/>
            </a:pPr>
            <a:endParaRPr lang="en-US" dirty="0"/>
          </a:p>
          <a:p>
            <a:pPr>
              <a:defRPr/>
            </a:pPr>
            <a:endParaRPr lang="en-US" dirty="0"/>
          </a:p>
        </p:txBody>
      </p:sp>
    </p:spTree>
    <p:extLst>
      <p:ext uri="{BB962C8B-B14F-4D97-AF65-F5344CB8AC3E}">
        <p14:creationId xmlns:p14="http://schemas.microsoft.com/office/powerpoint/2010/main" val="2131635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2ECF289-B3FC-4CEE-878F-91CA38FFBB6A}"/>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F05AD935-FDBC-4125-AA80-C9AD80AAA088}"/>
              </a:ext>
            </a:extLst>
          </p:cNvPr>
          <p:cNvSpPr>
            <a:spLocks noGrp="1" noChangeArrowheads="1"/>
          </p:cNvSpPr>
          <p:nvPr>
            <p:ph type="body" idx="1"/>
          </p:nvPr>
        </p:nvSpPr>
        <p:spPr>
          <a:noFill/>
        </p:spPr>
        <p:txBody>
          <a:bodyPr/>
          <a:lstStyle/>
          <a:p>
            <a:r>
              <a:rPr lang="en-US" altLang="en-US" sz="1000" dirty="0">
                <a:latin typeface="Arial" panose="020B0604020202020204" pitchFamily="34" charset="0"/>
                <a:ea typeface="ＭＳ Ｐゴシック" panose="020B0600070205080204" pitchFamily="34" charset="-128"/>
              </a:rPr>
              <a:t>Access the Planning &amp; Guidance Center on NetBenefits</a:t>
            </a:r>
            <a:r>
              <a:rPr lang="en-US" altLang="en-US" sz="800" baseline="30000" dirty="0">
                <a:latin typeface="Arial" panose="020B0604020202020204" pitchFamily="34" charset="0"/>
                <a:ea typeface="ＭＳ Ｐゴシック" panose="020B0600070205080204" pitchFamily="34" charset="-128"/>
              </a:rPr>
              <a:t>®</a:t>
            </a:r>
            <a:r>
              <a:rPr lang="en-US" altLang="en-US" sz="1000" dirty="0">
                <a:latin typeface="Arial" panose="020B0604020202020204" pitchFamily="34" charset="0"/>
                <a:ea typeface="ＭＳ Ｐゴシック" panose="020B0600070205080204" pitchFamily="34" charset="-128"/>
              </a:rPr>
              <a:t> via the Planning link on the home page. </a:t>
            </a:r>
          </a:p>
          <a:p>
            <a:endParaRPr lang="en-US" altLang="en-US" sz="1000" dirty="0">
              <a:latin typeface="Arial" panose="020B0604020202020204" pitchFamily="34" charset="0"/>
              <a:ea typeface="ＭＳ Ｐゴシック" panose="020B0600070205080204" pitchFamily="34" charset="-128"/>
            </a:endParaRPr>
          </a:p>
          <a:p>
            <a:r>
              <a:rPr lang="en-US" altLang="en-US" sz="1000" dirty="0">
                <a:latin typeface="Arial" panose="020B0604020202020204" pitchFamily="34" charset="0"/>
                <a:ea typeface="ＭＳ Ｐゴシック" panose="020B0600070205080204" pitchFamily="34" charset="-128"/>
              </a:rPr>
              <a:t>If the participant is a first time user, they will be given a choice of what they want to do—create a plan for retirement, college, or a personal savings goal – or get help with their investment strategy. If they select the retirement option, they will need to answer just a few questions to get started. </a:t>
            </a:r>
          </a:p>
          <a:p>
            <a:endParaRPr lang="en-US" altLang="en-US" sz="1000" dirty="0">
              <a:latin typeface="Arial" panose="020B0604020202020204" pitchFamily="34" charset="0"/>
              <a:ea typeface="ＭＳ Ｐゴシック" panose="020B0600070205080204" pitchFamily="34" charset="-128"/>
            </a:endParaRPr>
          </a:p>
          <a:p>
            <a:r>
              <a:rPr lang="en-US" altLang="en-US" sz="1000" dirty="0">
                <a:latin typeface="Arial" panose="020B0604020202020204" pitchFamily="34" charset="0"/>
                <a:ea typeface="ＭＳ Ｐゴシック" panose="020B0600070205080204" pitchFamily="34" charset="-128"/>
              </a:rPr>
              <a:t>A return user will see the Retirement Score to help them understand how they are doing. The score will only be seen by return users who are not retired (retirees will see a different view with their information and estimates).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2780A394-F1B4-4BF1-9CED-0DCBB05A8FB0}"/>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C707A385-957C-45C3-81F7-31EC839660CA}"/>
              </a:ext>
            </a:extLst>
          </p:cNvPr>
          <p:cNvSpPr>
            <a:spLocks noGrp="1"/>
          </p:cNvSpPr>
          <p:nvPr>
            <p:ph type="body" idx="1"/>
          </p:nvPr>
        </p:nvSpPr>
        <p:spPr>
          <a:xfrm>
            <a:off x="352425" y="4494213"/>
            <a:ext cx="6600825" cy="5040312"/>
          </a:xfrm>
        </p:spPr>
        <p:txBody>
          <a:bodyPr/>
          <a:lstStyle/>
          <a:p>
            <a:pPr>
              <a:defRPr/>
            </a:pPr>
            <a:r>
              <a:rPr lang="en-US" sz="1000" dirty="0"/>
              <a:t>Once inside the Planning &amp; Guidance Center, a participant can create a retirement goal. In order to get started, they must answer a few questions. Questions are targeted by life stage—early accumulator, late accumulator, transition, and retiree. </a:t>
            </a:r>
          </a:p>
          <a:p>
            <a:pPr>
              <a:defRPr/>
            </a:pPr>
            <a:r>
              <a:rPr lang="en-US" sz="1000" b="1" dirty="0"/>
              <a:t>Question #1: Personal information</a:t>
            </a:r>
          </a:p>
          <a:p>
            <a:pPr marL="171445" indent="-171445">
              <a:buFont typeface="Arial" panose="020B0604020202020204" pitchFamily="34" charset="0"/>
              <a:buChar char="•"/>
              <a:defRPr/>
            </a:pPr>
            <a:r>
              <a:rPr lang="en-US" sz="1000" dirty="0"/>
              <a:t>The new model is to ask the participant as few questions as possible, give them an answer, and then allow them to refine that answer.</a:t>
            </a:r>
          </a:p>
          <a:p>
            <a:pPr marL="171445" indent="-171445">
              <a:buFont typeface="Arial" panose="020B0604020202020204" pitchFamily="34" charset="0"/>
              <a:buChar char="•"/>
              <a:defRPr/>
            </a:pPr>
            <a:r>
              <a:rPr lang="en-US" sz="1000" dirty="0"/>
              <a:t>If we already have all the data needed, the participant will not be asked any questions.</a:t>
            </a:r>
          </a:p>
          <a:p>
            <a:pPr marL="171445" indent="-171445">
              <a:buFont typeface="Arial" panose="020B0604020202020204" pitchFamily="34" charset="0"/>
              <a:buChar char="•"/>
              <a:defRPr/>
            </a:pPr>
            <a:r>
              <a:rPr lang="en-US" sz="1000" dirty="0"/>
              <a:t>If they are an early accumulator, they will only be asked three questions: planning partner, gender, and salary.</a:t>
            </a:r>
          </a:p>
          <a:p>
            <a:pPr marL="171445" indent="-171445">
              <a:buFont typeface="Arial" panose="020B0604020202020204" pitchFamily="34" charset="0"/>
              <a:buChar char="•"/>
              <a:defRPr/>
            </a:pPr>
            <a:endParaRPr lang="en-US" sz="1000" dirty="0"/>
          </a:p>
          <a:p>
            <a:pPr>
              <a:defRPr/>
            </a:pPr>
            <a:r>
              <a:rPr lang="en-US" sz="1000" b="1" dirty="0"/>
              <a:t>Question #2: Retirement goals</a:t>
            </a:r>
          </a:p>
          <a:p>
            <a:pPr marL="171445" indent="-171445">
              <a:buFont typeface="Arial" panose="020B0604020202020204" pitchFamily="34" charset="0"/>
              <a:buChar char="•"/>
              <a:defRPr/>
            </a:pPr>
            <a:r>
              <a:rPr lang="en-US" sz="1000" dirty="0"/>
              <a:t>Here we ask about the age in which they plan to retire (the retirement default is set to when they would receive their full Social Security benefit based on their date of birth) and when they might expire. The experience then uses actuarial tables that show when 25% of their gender born in that year would still be alive. </a:t>
            </a:r>
          </a:p>
          <a:p>
            <a:pPr marL="171445" indent="-171445">
              <a:buFont typeface="Arial" panose="020B0604020202020204" pitchFamily="34" charset="0"/>
              <a:buChar char="•"/>
              <a:defRPr/>
            </a:pPr>
            <a:r>
              <a:rPr lang="en-US" sz="1000" dirty="0"/>
              <a:t>They can easily just slide the toggle bar. </a:t>
            </a:r>
          </a:p>
          <a:p>
            <a:pPr marL="171445" indent="-171445">
              <a:buFont typeface="Arial" panose="020B0604020202020204" pitchFamily="34" charset="0"/>
              <a:buChar char="•"/>
              <a:defRPr/>
            </a:pPr>
            <a:r>
              <a:rPr lang="en-US" sz="1000" dirty="0"/>
              <a:t>There is logic within that won’t let them expire before they retire, and not retire before their current age. </a:t>
            </a:r>
          </a:p>
          <a:p>
            <a:pPr>
              <a:defRPr/>
            </a:pPr>
            <a:endParaRPr lang="en-US" sz="1000" dirty="0"/>
          </a:p>
          <a:p>
            <a:pPr>
              <a:defRPr/>
            </a:pPr>
            <a:r>
              <a:rPr lang="en-US" sz="1000" b="1" dirty="0"/>
              <a:t>Question #3: Income and expenses </a:t>
            </a:r>
          </a:p>
          <a:p>
            <a:pPr marL="171445" indent="-171445">
              <a:buFont typeface="Arial" panose="020B0604020202020204" pitchFamily="34" charset="0"/>
              <a:buChar char="•"/>
              <a:defRPr/>
            </a:pPr>
            <a:r>
              <a:rPr lang="en-US" sz="1000" dirty="0"/>
              <a:t>If we have the salary, we will prefill it. If they are planning with a spouse, they will need to add their salary.</a:t>
            </a:r>
          </a:p>
          <a:p>
            <a:pPr marL="171445" indent="-171445">
              <a:buFont typeface="Arial" panose="020B0604020202020204" pitchFamily="34" charset="0"/>
              <a:buChar char="•"/>
              <a:defRPr/>
            </a:pPr>
            <a:r>
              <a:rPr lang="en-US" sz="1000" dirty="0"/>
              <a:t>The right side is an easy way for them to tell us how much they might spend in retirement. We put it into words to make it easier for them to complete. </a:t>
            </a:r>
          </a:p>
          <a:p>
            <a:pPr marL="171445" indent="-171445">
              <a:buFont typeface="Arial" panose="020B0604020202020204" pitchFamily="34" charset="0"/>
              <a:buChar char="•"/>
              <a:defRPr/>
            </a:pPr>
            <a:r>
              <a:rPr lang="en-US" sz="1000" dirty="0"/>
              <a:t>If they know they will spend a set amount, say $3K per month, they can put that number in. The participant also has the opportunity to get more detailed using a budget worksheet (optional).</a:t>
            </a:r>
          </a:p>
          <a:p>
            <a:pPr>
              <a:defRPr/>
            </a:pPr>
            <a:endParaRPr lang="en-US" sz="1000" dirty="0"/>
          </a:p>
          <a:p>
            <a:pPr>
              <a:defRPr/>
            </a:pPr>
            <a:r>
              <a:rPr lang="en-US" sz="1000" dirty="0"/>
              <a:t>We will also show a fourth screen that illustrates for the participant what accounts are included in their plan.</a:t>
            </a:r>
          </a:p>
          <a:p>
            <a:pPr>
              <a:defRPr/>
            </a:pPr>
            <a:endParaRPr lang="en-US" sz="1000" dirty="0"/>
          </a:p>
          <a:p>
            <a:pPr>
              <a:defRPr/>
            </a:pPr>
            <a:r>
              <a:rPr lang="en-US" sz="1000" dirty="0"/>
              <a:t>The engine will then run Monte Carlo simulations with numerous projections and calculate their results. </a:t>
            </a:r>
          </a:p>
          <a:p>
            <a:pPr>
              <a:defRPr/>
            </a:pPr>
            <a:endParaRPr lang="en-US" sz="1100" dirty="0"/>
          </a:p>
          <a:p>
            <a:pPr>
              <a:defRPr/>
            </a:pPr>
            <a:endParaRPr lang="en-US" sz="1100" dirty="0"/>
          </a:p>
          <a:p>
            <a:pPr>
              <a:defRPr/>
            </a:pPr>
            <a:endParaRPr lang="en-US" sz="11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2302F043-E79E-4A8E-BFE6-57752B077681}"/>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CF87C975-AF07-41A7-AA7F-56444962E82A}"/>
              </a:ext>
            </a:extLst>
          </p:cNvPr>
          <p:cNvSpPr>
            <a:spLocks noGrp="1"/>
          </p:cNvSpPr>
          <p:nvPr>
            <p:ph type="body" idx="1"/>
          </p:nvPr>
        </p:nvSpPr>
        <p:spPr/>
        <p:txBody>
          <a:bodyPr/>
          <a:lstStyle/>
          <a:p>
            <a:pPr>
              <a:defRPr/>
            </a:pPr>
            <a:r>
              <a:rPr lang="en-US" sz="1000" dirty="0"/>
              <a:t>After answering the questions, the participant will receive an Retirement Analysis:</a:t>
            </a:r>
          </a:p>
          <a:p>
            <a:pPr>
              <a:defRPr/>
            </a:pPr>
            <a:endParaRPr lang="en-US" sz="1000" dirty="0"/>
          </a:p>
          <a:p>
            <a:pPr marL="285743" indent="-285743">
              <a:buFont typeface="Arial" panose="020B0604020202020204" pitchFamily="34" charset="0"/>
              <a:buChar char="•"/>
              <a:defRPr/>
            </a:pPr>
            <a:r>
              <a:rPr lang="en-US" sz="1000" dirty="0"/>
              <a:t>This is a one-page experience where participants are able to model various scenarios.</a:t>
            </a:r>
          </a:p>
          <a:p>
            <a:pPr marL="285743" indent="-285743">
              <a:buFont typeface="Arial" panose="020B0604020202020204" pitchFamily="34" charset="0"/>
              <a:buChar char="•"/>
              <a:defRPr/>
            </a:pPr>
            <a:r>
              <a:rPr lang="en-US" sz="1000" dirty="0"/>
              <a:t>They have the option to display their results based on market performance and hypothetical income vs. assets (we default to the 90%, but they can easily toggle to see the 755 of 50%).</a:t>
            </a:r>
          </a:p>
          <a:p>
            <a:pPr marL="285743" indent="-285743">
              <a:buFont typeface="Arial" panose="020B0604020202020204" pitchFamily="34" charset="0"/>
              <a:buChar char="•"/>
              <a:defRPr/>
            </a:pPr>
            <a:r>
              <a:rPr lang="en-US" sz="1000" dirty="0"/>
              <a:t>The retirement score is a single number that provides an approximate percentage of income a participant is estimated to have—assuming an underperforming market.</a:t>
            </a:r>
            <a:endParaRPr lang="en-US" sz="1000" b="1" dirty="0"/>
          </a:p>
          <a:p>
            <a:pPr marL="285743" indent="-285743">
              <a:buFont typeface="Arial" panose="020B0604020202020204" pitchFamily="34" charset="0"/>
              <a:buChar char="•"/>
              <a:defRPr/>
            </a:pPr>
            <a:r>
              <a:rPr lang="en-US" sz="1000" dirty="0"/>
              <a:t>Results are displayed in numbers and pictures so that they can see what they may have, what they may need, and their shortfall.</a:t>
            </a:r>
          </a:p>
          <a:p>
            <a:pPr marL="285743" indent="-285743">
              <a:buFont typeface="Arial" panose="020B0604020202020204" pitchFamily="34" charset="0"/>
              <a:buChar char="•"/>
              <a:defRPr/>
            </a:pPr>
            <a:r>
              <a:rPr lang="en-US" sz="1000" dirty="0"/>
              <a:t>At the bottom, a participant can model changes via the different tabs (savings rate, asset mix, retirement time and expenses). And as they model changes, they can easily see the results in the numbers and charts above.</a:t>
            </a:r>
          </a:p>
          <a:p>
            <a:pPr marL="285743" indent="-285743">
              <a:buFont typeface="Arial" panose="020B0604020202020204" pitchFamily="34" charset="0"/>
              <a:buChar char="•"/>
              <a:defRPr/>
            </a:pPr>
            <a:endParaRPr lang="en-US" sz="1000" dirty="0"/>
          </a:p>
          <a:p>
            <a:pPr>
              <a:defRPr/>
            </a:pPr>
            <a:r>
              <a:rPr lang="en-US" sz="1000" dirty="0"/>
              <a:t>From the results screen, participants can view their accounts and add other accounts or income sources to the planning process.</a:t>
            </a:r>
          </a:p>
          <a:p>
            <a:pPr>
              <a:defRPr/>
            </a:pPr>
            <a:endParaRPr lang="en-US" dirty="0"/>
          </a:p>
          <a:p>
            <a:pPr>
              <a:defRPr/>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2302F043-E79E-4A8E-BFE6-57752B077681}"/>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CF87C975-AF07-41A7-AA7F-56444962E82A}"/>
              </a:ext>
            </a:extLst>
          </p:cNvPr>
          <p:cNvSpPr>
            <a:spLocks noGrp="1"/>
          </p:cNvSpPr>
          <p:nvPr>
            <p:ph type="body" idx="1"/>
          </p:nvPr>
        </p:nvSpPr>
        <p:spPr/>
        <p:txBody>
          <a:bodyPr/>
          <a:lstStyle/>
          <a:p>
            <a:pPr>
              <a:defRPr/>
            </a:pPr>
            <a:r>
              <a:rPr lang="en-US" sz="1000" dirty="0"/>
              <a:t>After answering the questions, the participant will receive an Retirement Analysis:</a:t>
            </a:r>
          </a:p>
          <a:p>
            <a:pPr>
              <a:defRPr/>
            </a:pPr>
            <a:endParaRPr lang="en-US" sz="1000" dirty="0"/>
          </a:p>
          <a:p>
            <a:pPr marL="285743" indent="-285743">
              <a:buFont typeface="Arial" panose="020B0604020202020204" pitchFamily="34" charset="0"/>
              <a:buChar char="•"/>
              <a:defRPr/>
            </a:pPr>
            <a:r>
              <a:rPr lang="en-US" sz="1000" dirty="0"/>
              <a:t>This is a one-page experience where participants are able to model various scenarios.</a:t>
            </a:r>
          </a:p>
          <a:p>
            <a:pPr marL="285743" indent="-285743">
              <a:buFont typeface="Arial" panose="020B0604020202020204" pitchFamily="34" charset="0"/>
              <a:buChar char="•"/>
              <a:defRPr/>
            </a:pPr>
            <a:r>
              <a:rPr lang="en-US" sz="1000" dirty="0"/>
              <a:t>They have the option to display their results based on market performance and hypothetical income vs. assets (we default to the 90%, but they can easily toggle to see the 755 of 50%).</a:t>
            </a:r>
          </a:p>
          <a:p>
            <a:pPr marL="285743" indent="-285743">
              <a:buFont typeface="Arial" panose="020B0604020202020204" pitchFamily="34" charset="0"/>
              <a:buChar char="•"/>
              <a:defRPr/>
            </a:pPr>
            <a:r>
              <a:rPr lang="en-US" sz="1000" dirty="0"/>
              <a:t>The retirement score is a single number that provides an approximate percentage of income a participant is estimated to have—assuming an underperforming market.</a:t>
            </a:r>
            <a:endParaRPr lang="en-US" sz="1000" b="1" dirty="0"/>
          </a:p>
          <a:p>
            <a:pPr marL="285743" indent="-285743">
              <a:buFont typeface="Arial" panose="020B0604020202020204" pitchFamily="34" charset="0"/>
              <a:buChar char="•"/>
              <a:defRPr/>
            </a:pPr>
            <a:r>
              <a:rPr lang="en-US" sz="1000" dirty="0"/>
              <a:t>Results are displayed in numbers and pictures so that they can see what they may have, what they may need, and their shortfall.</a:t>
            </a:r>
          </a:p>
          <a:p>
            <a:pPr marL="285743" indent="-285743">
              <a:buFont typeface="Arial" panose="020B0604020202020204" pitchFamily="34" charset="0"/>
              <a:buChar char="•"/>
              <a:defRPr/>
            </a:pPr>
            <a:r>
              <a:rPr lang="en-US" sz="1000" dirty="0"/>
              <a:t>At the bottom, a participant can model changes via the different tabs (savings rate, asset mix, retirement time and expenses). And as they model changes, they can easily see the results in the numbers and charts above.</a:t>
            </a:r>
          </a:p>
          <a:p>
            <a:pPr marL="285743" indent="-285743">
              <a:buFont typeface="Arial" panose="020B0604020202020204" pitchFamily="34" charset="0"/>
              <a:buChar char="•"/>
              <a:defRPr/>
            </a:pPr>
            <a:endParaRPr lang="en-US" sz="1000" dirty="0"/>
          </a:p>
          <a:p>
            <a:pPr>
              <a:defRPr/>
            </a:pPr>
            <a:r>
              <a:rPr lang="en-US" sz="1000" dirty="0"/>
              <a:t>From the results screen, participants can view their accounts and add other accounts or income sources to the planning process.</a:t>
            </a:r>
          </a:p>
          <a:p>
            <a:pPr>
              <a:defRPr/>
            </a:pPr>
            <a:endParaRPr lang="en-US" dirty="0"/>
          </a:p>
          <a:p>
            <a:pPr>
              <a:defRPr/>
            </a:pPr>
            <a:endParaRPr lang="en-US" dirty="0"/>
          </a:p>
        </p:txBody>
      </p:sp>
    </p:spTree>
    <p:extLst>
      <p:ext uri="{BB962C8B-B14F-4D97-AF65-F5344CB8AC3E}">
        <p14:creationId xmlns:p14="http://schemas.microsoft.com/office/powerpoint/2010/main" val="554100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7168DD6-07BE-47BD-832C-FF1E30C0D51C}"/>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E2F5012D-6824-499C-AAD9-29A07647B2C9}"/>
              </a:ext>
            </a:extLst>
          </p:cNvPr>
          <p:cNvSpPr>
            <a:spLocks noGrp="1"/>
          </p:cNvSpPr>
          <p:nvPr>
            <p:ph type="body" idx="1"/>
          </p:nvPr>
        </p:nvSpPr>
        <p:spPr/>
        <p:txBody>
          <a:bodyPr/>
          <a:lstStyle/>
          <a:p>
            <a:pPr marL="285743" indent="-285743">
              <a:buFont typeface="Arial" panose="020B0604020202020204" pitchFamily="34" charset="0"/>
              <a:buChar char="•"/>
              <a:defRPr/>
            </a:pPr>
            <a:r>
              <a:rPr lang="en-US" sz="1000" dirty="0"/>
              <a:t>Within the Action Items section, the participant (or, the Fidelity phone representative) can create a report, and the report will automatically be stored in the Report Center; Fidelity phone representatives also have the option to send the report to a participant via print, email, or US mail. </a:t>
            </a:r>
          </a:p>
          <a:p>
            <a:pPr marL="285743" indent="-285743">
              <a:buFont typeface="Arial" panose="020B0604020202020204" pitchFamily="34" charset="0"/>
              <a:buChar char="•"/>
              <a:defRPr/>
            </a:pPr>
            <a:r>
              <a:rPr lang="en-US" sz="1000" dirty="0"/>
              <a:t>This area lists the changes that the participant could take to implement their plan. When they select the “Make Change” button, they will be taken to the part of NetBenefits where they can make those changes (they are also shown a summary of any changes made).</a:t>
            </a:r>
          </a:p>
          <a:p>
            <a:pPr marL="285743" indent="-285743">
              <a:buFont typeface="Arial" panose="020B0604020202020204" pitchFamily="34" charset="0"/>
              <a:buChar char="•"/>
              <a:defRPr/>
            </a:pPr>
            <a:r>
              <a:rPr lang="en-US" sz="1000" dirty="0"/>
              <a:t>For participants who are 10 or fewer years from retirement, this page tab will score them against key retirement risks.</a:t>
            </a:r>
          </a:p>
          <a:p>
            <a:pPr>
              <a:defRPr/>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6EE903-2B3A-8F40-AE27-70A19ED25E31}" type="slidenum">
              <a:rPr lang="en-US" smtClean="0"/>
              <a:t>10</a:t>
            </a:fld>
            <a:endParaRPr lang="en-US"/>
          </a:p>
        </p:txBody>
      </p:sp>
    </p:spTree>
    <p:extLst>
      <p:ext uri="{BB962C8B-B14F-4D97-AF65-F5344CB8AC3E}">
        <p14:creationId xmlns:p14="http://schemas.microsoft.com/office/powerpoint/2010/main" val="14878721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tif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E39F50-A8C2-944D-9A81-86FCB970C729}"/>
              </a:ext>
            </a:extLst>
          </p:cNvPr>
          <p:cNvSpPr/>
          <p:nvPr userDrawn="1"/>
        </p:nvSpPr>
        <p:spPr>
          <a:xfrm>
            <a:off x="0" y="0"/>
            <a:ext cx="12192000" cy="6866456"/>
          </a:xfrm>
          <a:prstGeom prst="rect">
            <a:avLst/>
          </a:prstGeom>
          <a:solidFill>
            <a:srgbClr val="007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EFFB3669-F614-1D46-9E95-63569CCB287F}"/>
              </a:ext>
            </a:extLst>
          </p:cNvPr>
          <p:cNvSpPr>
            <a:spLocks noGrp="1"/>
          </p:cNvSpPr>
          <p:nvPr>
            <p:ph sz="quarter" idx="10" hasCustomPrompt="1"/>
          </p:nvPr>
        </p:nvSpPr>
        <p:spPr>
          <a:xfrm>
            <a:off x="1414463" y="2104103"/>
            <a:ext cx="9363075" cy="1540753"/>
          </a:xfrm>
        </p:spPr>
        <p:txBody>
          <a:bodyPr anchor="b">
            <a:noAutofit/>
          </a:bodyPr>
          <a:lstStyle>
            <a:lvl1pPr marL="0" indent="0" algn="ctr">
              <a:lnSpc>
                <a:spcPct val="100000"/>
              </a:lnSpc>
              <a:spcBef>
                <a:spcPts val="0"/>
              </a:spcBef>
              <a:buNone/>
              <a:defRPr sz="4800" b="1">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Presentation Title Slide</a:t>
            </a:r>
          </a:p>
        </p:txBody>
      </p:sp>
      <p:sp>
        <p:nvSpPr>
          <p:cNvPr id="10" name="Content Placeholder 8">
            <a:extLst>
              <a:ext uri="{FF2B5EF4-FFF2-40B4-BE49-F238E27FC236}">
                <a16:creationId xmlns:a16="http://schemas.microsoft.com/office/drawing/2014/main" id="{DFD606CB-5980-864E-BC3E-942C4C3D5176}"/>
              </a:ext>
            </a:extLst>
          </p:cNvPr>
          <p:cNvSpPr>
            <a:spLocks noGrp="1"/>
          </p:cNvSpPr>
          <p:nvPr>
            <p:ph sz="quarter" idx="11" hasCustomPrompt="1"/>
          </p:nvPr>
        </p:nvSpPr>
        <p:spPr>
          <a:xfrm>
            <a:off x="1414463" y="3644857"/>
            <a:ext cx="9363075" cy="276224"/>
          </a:xfrm>
        </p:spPr>
        <p:txBody>
          <a:bodyPr>
            <a:normAutofit/>
          </a:bodyPr>
          <a:lstStyle>
            <a:lvl1pPr marL="0" indent="0" algn="ctr">
              <a:buNone/>
              <a:defRPr sz="1600" b="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Subtitle of Chapter</a:t>
            </a:r>
          </a:p>
        </p:txBody>
      </p:sp>
      <p:pic>
        <p:nvPicPr>
          <p:cNvPr id="3" name="Picture 2">
            <a:extLst>
              <a:ext uri="{FF2B5EF4-FFF2-40B4-BE49-F238E27FC236}">
                <a16:creationId xmlns:a16="http://schemas.microsoft.com/office/drawing/2014/main" id="{30E6EEB7-F5BE-9142-8E28-A2D9A8C3F2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590288"/>
            <a:ext cx="2573273" cy="2267712"/>
          </a:xfrm>
          <a:prstGeom prst="rect">
            <a:avLst/>
          </a:prstGeom>
        </p:spPr>
      </p:pic>
      <p:sp>
        <p:nvSpPr>
          <p:cNvPr id="8" name="Content Placeholder 8">
            <a:extLst>
              <a:ext uri="{FF2B5EF4-FFF2-40B4-BE49-F238E27FC236}">
                <a16:creationId xmlns:a16="http://schemas.microsoft.com/office/drawing/2014/main" id="{3FB74312-32B5-2F4A-BB47-FF03A284B089}"/>
              </a:ext>
            </a:extLst>
          </p:cNvPr>
          <p:cNvSpPr>
            <a:spLocks noGrp="1"/>
          </p:cNvSpPr>
          <p:nvPr>
            <p:ph sz="quarter" idx="12" hasCustomPrompt="1"/>
          </p:nvPr>
        </p:nvSpPr>
        <p:spPr>
          <a:xfrm>
            <a:off x="4399935" y="6281928"/>
            <a:ext cx="3392129" cy="276224"/>
          </a:xfrm>
        </p:spPr>
        <p:txBody>
          <a:bodyPr>
            <a:normAutofit/>
          </a:bodyPr>
          <a:lstStyle>
            <a:lvl1pPr marL="0" indent="0" algn="ctr">
              <a:buNone/>
              <a:defRPr sz="1200" b="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Privileged &amp; Confidential</a:t>
            </a:r>
          </a:p>
        </p:txBody>
      </p:sp>
      <p:pic>
        <p:nvPicPr>
          <p:cNvPr id="12" name="Picture 11" descr="A picture containing text, clipart&#10;&#10;Description automatically generated">
            <a:extLst>
              <a:ext uri="{FF2B5EF4-FFF2-40B4-BE49-F238E27FC236}">
                <a16:creationId xmlns:a16="http://schemas.microsoft.com/office/drawing/2014/main" id="{0B2E3C8A-FEF7-0647-86CB-796410E2EF37}"/>
              </a:ext>
            </a:extLst>
          </p:cNvPr>
          <p:cNvPicPr>
            <a:picLocks noChangeAspect="1"/>
          </p:cNvPicPr>
          <p:nvPr userDrawn="1"/>
        </p:nvPicPr>
        <p:blipFill>
          <a:blip r:embed="rId3"/>
          <a:stretch>
            <a:fillRect/>
          </a:stretch>
        </p:blipFill>
        <p:spPr>
          <a:xfrm>
            <a:off x="8843531" y="214536"/>
            <a:ext cx="3191256" cy="484946"/>
          </a:xfrm>
          <a:prstGeom prst="rect">
            <a:avLst/>
          </a:prstGeom>
        </p:spPr>
      </p:pic>
      <p:pic>
        <p:nvPicPr>
          <p:cNvPr id="6" name="Picture 5">
            <a:extLst>
              <a:ext uri="{FF2B5EF4-FFF2-40B4-BE49-F238E27FC236}">
                <a16:creationId xmlns:a16="http://schemas.microsoft.com/office/drawing/2014/main" id="{69F7809A-8F10-634D-9558-A10BEB6ACC9B}"/>
              </a:ext>
            </a:extLst>
          </p:cNvPr>
          <p:cNvPicPr>
            <a:picLocks noChangeAspect="1"/>
          </p:cNvPicPr>
          <p:nvPr userDrawn="1"/>
        </p:nvPicPr>
        <p:blipFill>
          <a:blip r:embed="rId4"/>
          <a:stretch>
            <a:fillRect/>
          </a:stretch>
        </p:blipFill>
        <p:spPr>
          <a:xfrm>
            <a:off x="11348987" y="6077140"/>
            <a:ext cx="685800" cy="685800"/>
          </a:xfrm>
          <a:prstGeom prst="rect">
            <a:avLst/>
          </a:prstGeom>
        </p:spPr>
      </p:pic>
    </p:spTree>
    <p:extLst>
      <p:ext uri="{BB962C8B-B14F-4D97-AF65-F5344CB8AC3E}">
        <p14:creationId xmlns:p14="http://schemas.microsoft.com/office/powerpoint/2010/main" val="4263568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List w/ sub">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D177B9-7F74-AE42-96B5-BE7F7EB331B7}"/>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latin typeface="AmericanSans" panose="02000000000000000000" pitchFamily="2" charset="77"/>
              </a:rPr>
              <a:t>‹#›</a:t>
            </a:fld>
            <a:endParaRPr lang="en-US" sz="900" b="0" i="1" dirty="0">
              <a:latin typeface="AmericanSans" panose="02000000000000000000" pitchFamily="2" charset="77"/>
            </a:endParaRPr>
          </a:p>
        </p:txBody>
      </p:sp>
      <p:sp>
        <p:nvSpPr>
          <p:cNvPr id="11" name="Text Placeholder 11">
            <a:extLst>
              <a:ext uri="{FF2B5EF4-FFF2-40B4-BE49-F238E27FC236}">
                <a16:creationId xmlns:a16="http://schemas.microsoft.com/office/drawing/2014/main" id="{07DAC6FE-5804-7D49-BC1D-386FF610C424}"/>
              </a:ext>
            </a:extLst>
          </p:cNvPr>
          <p:cNvSpPr>
            <a:spLocks noGrp="1"/>
          </p:cNvSpPr>
          <p:nvPr>
            <p:ph type="body" sz="quarter" idx="12" hasCustomPrompt="1"/>
          </p:nvPr>
        </p:nvSpPr>
        <p:spPr>
          <a:xfrm>
            <a:off x="545592" y="1537798"/>
            <a:ext cx="5550408" cy="3794760"/>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bg2">
                    <a:lumMod val="25000"/>
                  </a:schemeClr>
                </a:solidFill>
              </a:defRPr>
            </a:lvl1pPr>
            <a:lvl2pPr>
              <a:defRPr sz="1400">
                <a:solidFill>
                  <a:schemeClr val="bg2">
                    <a:lumMod val="25000"/>
                  </a:schemeClr>
                </a:solidFill>
              </a:defRPr>
            </a:lvl2pPr>
            <a:lvl3pPr>
              <a:defRPr sz="1100"/>
            </a:lvl3pPr>
            <a:lvl4pPr>
              <a:defRPr sz="1100"/>
            </a:lvl4pPr>
            <a:lvl5pPr>
              <a:defRPr sz="1100"/>
            </a:lvl5pPr>
          </a:lstStyle>
          <a:p>
            <a:pPr lvl="0"/>
            <a:r>
              <a:rPr lang="en-US" dirty="0"/>
              <a:t>Place a small paragraph or bulleted list here</a:t>
            </a:r>
          </a:p>
          <a:p>
            <a:pPr lvl="1"/>
            <a:r>
              <a:rPr lang="en-US" dirty="0"/>
              <a:t>Place a sub bullet here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Place a small paragraph or bulleted list here</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Place a sub bullet here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Place a small paragraph or bulleted list here</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Place a sub bullet here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Place a small paragraph or bulleted list here</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Place a sub bullet here</a:t>
            </a:r>
          </a:p>
          <a:p>
            <a:pPr lvl="0"/>
            <a:endParaRPr lang="en-US" dirty="0"/>
          </a:p>
        </p:txBody>
      </p:sp>
      <p:sp>
        <p:nvSpPr>
          <p:cNvPr id="16" name="Text Placeholder 11">
            <a:extLst>
              <a:ext uri="{FF2B5EF4-FFF2-40B4-BE49-F238E27FC236}">
                <a16:creationId xmlns:a16="http://schemas.microsoft.com/office/drawing/2014/main" id="{04B8872A-CDBE-1345-8678-CB5FFF3F9964}"/>
              </a:ext>
            </a:extLst>
          </p:cNvPr>
          <p:cNvSpPr>
            <a:spLocks noGrp="1"/>
          </p:cNvSpPr>
          <p:nvPr>
            <p:ph type="body" sz="quarter" idx="30" hasCustomPrompt="1"/>
          </p:nvPr>
        </p:nvSpPr>
        <p:spPr>
          <a:xfrm>
            <a:off x="6300631" y="1531620"/>
            <a:ext cx="5550408" cy="3794760"/>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bg2">
                    <a:lumMod val="25000"/>
                  </a:schemeClr>
                </a:solidFill>
              </a:defRPr>
            </a:lvl1pPr>
            <a:lvl2pPr>
              <a:defRPr sz="1400">
                <a:solidFill>
                  <a:schemeClr val="bg2">
                    <a:lumMod val="25000"/>
                  </a:schemeClr>
                </a:solidFill>
              </a:defRPr>
            </a:lvl2pPr>
            <a:lvl3pPr>
              <a:defRPr sz="1100"/>
            </a:lvl3pPr>
            <a:lvl4pPr>
              <a:defRPr sz="1100"/>
            </a:lvl4pPr>
            <a:lvl5pPr>
              <a:defRPr sz="1100"/>
            </a:lvl5pPr>
          </a:lstStyle>
          <a:p>
            <a:pPr lvl="0"/>
            <a:r>
              <a:rPr lang="en-US" dirty="0"/>
              <a:t>Place a small paragraph or bulleted list here</a:t>
            </a:r>
          </a:p>
          <a:p>
            <a:pPr lvl="1"/>
            <a:r>
              <a:rPr lang="en-US" dirty="0"/>
              <a:t>Place a sub bullet here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Place a small paragraph or bulleted list here</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Place a sub bullet here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Place a small paragraph or bulleted list here</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Place a sub bullet here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Place a small paragraph or bulleted list here</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Place a sub bullet here</a:t>
            </a:r>
          </a:p>
          <a:p>
            <a:pPr lvl="0"/>
            <a:endParaRPr lang="en-US" dirty="0"/>
          </a:p>
        </p:txBody>
      </p:sp>
      <p:pic>
        <p:nvPicPr>
          <p:cNvPr id="8" name="Picture 7">
            <a:extLst>
              <a:ext uri="{FF2B5EF4-FFF2-40B4-BE49-F238E27FC236}">
                <a16:creationId xmlns:a16="http://schemas.microsoft.com/office/drawing/2014/main" id="{4EEF6444-6593-D849-9CC6-0F467DA64FD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
        <p:nvSpPr>
          <p:cNvPr id="10" name="Text Placeholder 6">
            <a:extLst>
              <a:ext uri="{FF2B5EF4-FFF2-40B4-BE49-F238E27FC236}">
                <a16:creationId xmlns:a16="http://schemas.microsoft.com/office/drawing/2014/main" id="{45050340-2CE7-A542-B014-72A1DAF25152}"/>
              </a:ext>
            </a:extLst>
          </p:cNvPr>
          <p:cNvSpPr>
            <a:spLocks noGrp="1"/>
          </p:cNvSpPr>
          <p:nvPr>
            <p:ph type="body" sz="quarter" idx="11" hasCustomPrompt="1"/>
          </p:nvPr>
        </p:nvSpPr>
        <p:spPr>
          <a:xfrm>
            <a:off x="548501" y="383168"/>
            <a:ext cx="11302538" cy="1069047"/>
          </a:xfrm>
        </p:spPr>
        <p:txBody>
          <a:bodyPr>
            <a:normAutofit/>
          </a:bodyPr>
          <a:lstStyle>
            <a:lvl1pPr marL="0" indent="0">
              <a:buNone/>
              <a:defRPr sz="4400" b="1">
                <a:solidFill>
                  <a:schemeClr val="bg2">
                    <a:lumMod val="25000"/>
                  </a:schemeClr>
                </a:solidFill>
              </a:defRPr>
            </a:lvl1pPr>
            <a:lvl2pPr marL="457200" indent="0">
              <a:buNone/>
              <a:defRPr>
                <a:solidFill>
                  <a:schemeClr val="bg2">
                    <a:lumMod val="25000"/>
                  </a:schemeClr>
                </a:solidFill>
              </a:defRPr>
            </a:lvl2pPr>
            <a:lvl3pPr marL="914400" indent="0">
              <a:buNone/>
              <a:defRPr>
                <a:solidFill>
                  <a:schemeClr val="bg2">
                    <a:lumMod val="25000"/>
                  </a:schemeClr>
                </a:solidFill>
              </a:defRPr>
            </a:lvl3pPr>
            <a:lvl4pPr marL="1371600" indent="0">
              <a:buNone/>
              <a:defRPr>
                <a:solidFill>
                  <a:schemeClr val="bg2">
                    <a:lumMod val="25000"/>
                  </a:schemeClr>
                </a:solidFill>
              </a:defRPr>
            </a:lvl4pPr>
            <a:lvl5pPr marL="1828800" indent="0">
              <a:buNone/>
              <a:defRPr>
                <a:solidFill>
                  <a:schemeClr val="bg2">
                    <a:lumMod val="25000"/>
                  </a:schemeClr>
                </a:solidFill>
              </a:defRPr>
            </a:lvl5pPr>
          </a:lstStyle>
          <a:p>
            <a:pPr lvl="0"/>
            <a:r>
              <a:rPr lang="en-US" dirty="0"/>
              <a:t>List w/ Sub Bullet Title Here</a:t>
            </a:r>
          </a:p>
        </p:txBody>
      </p:sp>
    </p:spTree>
    <p:extLst>
      <p:ext uri="{BB962C8B-B14F-4D97-AF65-F5344CB8AC3E}">
        <p14:creationId xmlns:p14="http://schemas.microsoft.com/office/powerpoint/2010/main" val="1194179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266A63-AF82-A54D-AD59-287EBF19D5C5}"/>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5" name="Rectangle 4">
            <a:extLst>
              <a:ext uri="{FF2B5EF4-FFF2-40B4-BE49-F238E27FC236}">
                <a16:creationId xmlns:a16="http://schemas.microsoft.com/office/drawing/2014/main" id="{7E7E2350-675A-2347-BA3D-85B9C17902B0}"/>
              </a:ext>
            </a:extLst>
          </p:cNvPr>
          <p:cNvSpPr/>
          <p:nvPr userDrawn="1"/>
        </p:nvSpPr>
        <p:spPr>
          <a:xfrm>
            <a:off x="5673467" y="4385486"/>
            <a:ext cx="845066" cy="135483"/>
          </a:xfrm>
          <a:prstGeom prst="rect">
            <a:avLst/>
          </a:prstGeom>
          <a:solidFill>
            <a:srgbClr val="CC2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9B2E483C-6704-BA46-9A94-5D6498858B3C}"/>
              </a:ext>
            </a:extLst>
          </p:cNvPr>
          <p:cNvSpPr>
            <a:spLocks noGrp="1"/>
          </p:cNvSpPr>
          <p:nvPr>
            <p:ph type="body" sz="quarter" idx="10" hasCustomPrompt="1"/>
          </p:nvPr>
        </p:nvSpPr>
        <p:spPr>
          <a:xfrm>
            <a:off x="1296803" y="2594714"/>
            <a:ext cx="9399551" cy="1637045"/>
          </a:xfrm>
        </p:spPr>
        <p:txBody>
          <a:bodyPr>
            <a:normAutofit/>
          </a:bodyPr>
          <a:lstStyle>
            <a:lvl1pPr marL="0" indent="0" algn="ctr">
              <a:buNone/>
              <a:defRPr sz="3600">
                <a:solidFill>
                  <a:schemeClr val="bg2">
                    <a:lumMod val="25000"/>
                  </a:schemeClr>
                </a:solidFill>
              </a:defRPr>
            </a:lvl1pPr>
            <a:lvl2pPr marL="457200" indent="0">
              <a:buNone/>
              <a:defRPr>
                <a:solidFill>
                  <a:schemeClr val="bg2">
                    <a:lumMod val="25000"/>
                  </a:schemeClr>
                </a:solidFill>
              </a:defRPr>
            </a:lvl2pPr>
            <a:lvl3pPr marL="914400" indent="0">
              <a:buNone/>
              <a:defRPr>
                <a:solidFill>
                  <a:schemeClr val="bg2">
                    <a:lumMod val="25000"/>
                  </a:schemeClr>
                </a:solidFill>
              </a:defRPr>
            </a:lvl3pPr>
            <a:lvl4pPr marL="1371600" indent="0">
              <a:buNone/>
              <a:defRPr>
                <a:solidFill>
                  <a:schemeClr val="bg2">
                    <a:lumMod val="25000"/>
                  </a:schemeClr>
                </a:solidFill>
              </a:defRPr>
            </a:lvl4pPr>
            <a:lvl5pPr marL="1828800" indent="0">
              <a:buNone/>
              <a:defRPr>
                <a:solidFill>
                  <a:schemeClr val="bg2">
                    <a:lumMod val="25000"/>
                  </a:schemeClr>
                </a:solidFill>
              </a:defRPr>
            </a:lvl5pPr>
          </a:lstStyle>
          <a:p>
            <a:pPr lvl="0"/>
            <a:r>
              <a:rPr lang="en-US" dirty="0"/>
              <a:t>Add a quote or statement here</a:t>
            </a:r>
          </a:p>
        </p:txBody>
      </p:sp>
      <p:sp>
        <p:nvSpPr>
          <p:cNvPr id="12" name="Text Placeholder 11">
            <a:extLst>
              <a:ext uri="{FF2B5EF4-FFF2-40B4-BE49-F238E27FC236}">
                <a16:creationId xmlns:a16="http://schemas.microsoft.com/office/drawing/2014/main" id="{86E856D3-0100-CC40-B89C-001706D326E1}"/>
              </a:ext>
            </a:extLst>
          </p:cNvPr>
          <p:cNvSpPr>
            <a:spLocks noGrp="1"/>
          </p:cNvSpPr>
          <p:nvPr>
            <p:ph type="body" sz="quarter" idx="11" hasCustomPrompt="1"/>
          </p:nvPr>
        </p:nvSpPr>
        <p:spPr>
          <a:xfrm>
            <a:off x="5039169" y="4996786"/>
            <a:ext cx="2042116" cy="489615"/>
          </a:xfrm>
        </p:spPr>
        <p:txBody>
          <a:bodyPr>
            <a:normAutofit/>
          </a:bodyPr>
          <a:lstStyle>
            <a:lvl1pPr marL="0" indent="0" algn="ctr">
              <a:buNone/>
              <a:defRPr sz="1600" i="1">
                <a:solidFill>
                  <a:schemeClr val="bg2">
                    <a:lumMod val="25000"/>
                  </a:schemeClr>
                </a:solidFill>
              </a:defRPr>
            </a:lvl1pPr>
          </a:lstStyle>
          <a:p>
            <a:pPr lvl="0"/>
            <a:r>
              <a:rPr lang="en-US" dirty="0"/>
              <a:t>Person, Location</a:t>
            </a:r>
          </a:p>
        </p:txBody>
      </p:sp>
      <p:pic>
        <p:nvPicPr>
          <p:cNvPr id="7" name="Picture 6">
            <a:extLst>
              <a:ext uri="{FF2B5EF4-FFF2-40B4-BE49-F238E27FC236}">
                <a16:creationId xmlns:a16="http://schemas.microsoft.com/office/drawing/2014/main" id="{BEADCFF8-DF09-474E-834E-02246A7537F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Tree>
    <p:extLst>
      <p:ext uri="{BB962C8B-B14F-4D97-AF65-F5344CB8AC3E}">
        <p14:creationId xmlns:p14="http://schemas.microsoft.com/office/powerpoint/2010/main" val="3475513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9C0D2F2-DE3D-0A46-B000-D1529BA884B9}"/>
              </a:ext>
            </a:extLst>
          </p:cNvPr>
          <p:cNvSpPr/>
          <p:nvPr userDrawn="1"/>
        </p:nvSpPr>
        <p:spPr>
          <a:xfrm>
            <a:off x="0" y="0"/>
            <a:ext cx="12192000" cy="6858000"/>
          </a:xfrm>
          <a:prstGeom prst="rect">
            <a:avLst/>
          </a:prstGeom>
          <a:solidFill>
            <a:srgbClr val="007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C424C78-0344-4A47-9D46-52F02001F16C}"/>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1"/>
                </a:solidFill>
                <a:latin typeface="AmericanSans" panose="02000000000000000000" pitchFamily="2" charset="77"/>
              </a:rPr>
              <a:t>‹#›</a:t>
            </a:fld>
            <a:endParaRPr lang="en-US" sz="900" b="0" i="1" dirty="0">
              <a:solidFill>
                <a:schemeClr val="bg1"/>
              </a:solidFill>
              <a:latin typeface="AmericanSans" panose="02000000000000000000" pitchFamily="2" charset="77"/>
            </a:endParaRPr>
          </a:p>
        </p:txBody>
      </p:sp>
      <p:pic>
        <p:nvPicPr>
          <p:cNvPr id="11" name="Picture 10">
            <a:extLst>
              <a:ext uri="{FF2B5EF4-FFF2-40B4-BE49-F238E27FC236}">
                <a16:creationId xmlns:a16="http://schemas.microsoft.com/office/drawing/2014/main" id="{27E36764-0534-2A47-82F4-4BDF7F536FB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344733"/>
            <a:ext cx="1717172" cy="1513268"/>
          </a:xfrm>
          <a:prstGeom prst="rect">
            <a:avLst/>
          </a:prstGeom>
        </p:spPr>
      </p:pic>
      <p:sp>
        <p:nvSpPr>
          <p:cNvPr id="3" name="Text Placeholder 2">
            <a:extLst>
              <a:ext uri="{FF2B5EF4-FFF2-40B4-BE49-F238E27FC236}">
                <a16:creationId xmlns:a16="http://schemas.microsoft.com/office/drawing/2014/main" id="{079F2229-3BB3-5B40-B594-7333C1D60235}"/>
              </a:ext>
            </a:extLst>
          </p:cNvPr>
          <p:cNvSpPr>
            <a:spLocks noGrp="1"/>
          </p:cNvSpPr>
          <p:nvPr>
            <p:ph type="body" sz="quarter" idx="10" hasCustomPrompt="1"/>
          </p:nvPr>
        </p:nvSpPr>
        <p:spPr>
          <a:xfrm>
            <a:off x="1020800" y="2530992"/>
            <a:ext cx="10121900" cy="1018318"/>
          </a:xfrm>
        </p:spPr>
        <p:txBody>
          <a:bodyPr anchor="ctr">
            <a:noAutofit/>
          </a:bodyPr>
          <a:lstStyle>
            <a:lvl1pPr marL="0" indent="0" algn="ctr">
              <a:buNone/>
              <a:defRPr sz="4400" b="1">
                <a:solidFill>
                  <a:schemeClr val="bg1"/>
                </a:solidFill>
              </a:defRPr>
            </a:lvl1pPr>
            <a:lvl2pPr marL="457200" indent="0">
              <a:buNone/>
              <a:defRPr sz="4400">
                <a:solidFill>
                  <a:schemeClr val="bg1"/>
                </a:solidFill>
              </a:defRPr>
            </a:lvl2pPr>
            <a:lvl3pPr marL="914400" indent="0">
              <a:buNone/>
              <a:defRPr sz="4400">
                <a:solidFill>
                  <a:schemeClr val="bg1"/>
                </a:solidFill>
              </a:defRPr>
            </a:lvl3pPr>
            <a:lvl4pPr marL="1371600" indent="0">
              <a:buNone/>
              <a:defRPr sz="4400">
                <a:solidFill>
                  <a:schemeClr val="bg1"/>
                </a:solidFill>
              </a:defRPr>
            </a:lvl4pPr>
            <a:lvl5pPr marL="1828800" indent="0">
              <a:buNone/>
              <a:defRPr sz="4400">
                <a:solidFill>
                  <a:schemeClr val="bg1"/>
                </a:solidFill>
              </a:defRPr>
            </a:lvl5pPr>
          </a:lstStyle>
          <a:p>
            <a:pPr lvl="0"/>
            <a:r>
              <a:rPr lang="en-US" dirty="0"/>
              <a:t>Chapter Title Slide</a:t>
            </a:r>
          </a:p>
        </p:txBody>
      </p:sp>
      <p:sp>
        <p:nvSpPr>
          <p:cNvPr id="5" name="Text Placeholder 4">
            <a:extLst>
              <a:ext uri="{FF2B5EF4-FFF2-40B4-BE49-F238E27FC236}">
                <a16:creationId xmlns:a16="http://schemas.microsoft.com/office/drawing/2014/main" id="{5F26A74E-928A-FD4C-AE46-D87AA0838768}"/>
              </a:ext>
            </a:extLst>
          </p:cNvPr>
          <p:cNvSpPr>
            <a:spLocks noGrp="1"/>
          </p:cNvSpPr>
          <p:nvPr>
            <p:ph type="body" sz="quarter" idx="11" hasCustomPrompt="1"/>
          </p:nvPr>
        </p:nvSpPr>
        <p:spPr>
          <a:xfrm>
            <a:off x="1998571" y="3549310"/>
            <a:ext cx="8172450" cy="636232"/>
          </a:xfrm>
        </p:spPr>
        <p:txBody>
          <a:bodyPr>
            <a:noAutofit/>
          </a:bodyPr>
          <a:lstStyle>
            <a:lvl1pPr marL="0" indent="0" algn="ctr">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algn="ctr">
              <a:lnSpc>
                <a:spcPct val="100000"/>
              </a:lnSpc>
            </a:pPr>
            <a:r>
              <a:rPr lang="en-US" sz="1600" dirty="0">
                <a:solidFill>
                  <a:schemeClr val="bg1"/>
                </a:solidFill>
                <a:latin typeface="AmericanSans" panose="02000000000000000000" pitchFamily="2" charset="77"/>
              </a:rPr>
              <a:t> Subtitle of Chapter</a:t>
            </a:r>
          </a:p>
        </p:txBody>
      </p:sp>
      <p:pic>
        <p:nvPicPr>
          <p:cNvPr id="4" name="Picture 3" descr="A picture containing text, clipart&#10;&#10;Description automatically generated">
            <a:extLst>
              <a:ext uri="{FF2B5EF4-FFF2-40B4-BE49-F238E27FC236}">
                <a16:creationId xmlns:a16="http://schemas.microsoft.com/office/drawing/2014/main" id="{C93FA8C5-039A-7644-9B2E-705948643FD4}"/>
              </a:ext>
            </a:extLst>
          </p:cNvPr>
          <p:cNvPicPr>
            <a:picLocks noChangeAspect="1"/>
          </p:cNvPicPr>
          <p:nvPr userDrawn="1"/>
        </p:nvPicPr>
        <p:blipFill>
          <a:blip r:embed="rId3"/>
          <a:stretch>
            <a:fillRect/>
          </a:stretch>
        </p:blipFill>
        <p:spPr>
          <a:xfrm>
            <a:off x="9474522" y="352059"/>
            <a:ext cx="2523744" cy="383510"/>
          </a:xfrm>
          <a:prstGeom prst="rect">
            <a:avLst/>
          </a:prstGeom>
        </p:spPr>
      </p:pic>
    </p:spTree>
    <p:extLst>
      <p:ext uri="{BB962C8B-B14F-4D97-AF65-F5344CB8AC3E}">
        <p14:creationId xmlns:p14="http://schemas.microsoft.com/office/powerpoint/2010/main" val="1936571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9C0D2F2-DE3D-0A46-B000-D1529BA884B9}"/>
              </a:ext>
            </a:extLst>
          </p:cNvPr>
          <p:cNvSpPr/>
          <p:nvPr userDrawn="1"/>
        </p:nvSpPr>
        <p:spPr>
          <a:xfrm>
            <a:off x="0" y="0"/>
            <a:ext cx="12192000" cy="6858000"/>
          </a:xfrm>
          <a:prstGeom prst="rect">
            <a:avLst/>
          </a:prstGeom>
          <a:solidFill>
            <a:srgbClr val="364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7E36764-0534-2A47-82F4-4BDF7F536FB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344733"/>
            <a:ext cx="1717172" cy="1513268"/>
          </a:xfrm>
          <a:prstGeom prst="rect">
            <a:avLst/>
          </a:prstGeom>
        </p:spPr>
      </p:pic>
      <p:sp>
        <p:nvSpPr>
          <p:cNvPr id="13" name="Text Placeholder 2">
            <a:extLst>
              <a:ext uri="{FF2B5EF4-FFF2-40B4-BE49-F238E27FC236}">
                <a16:creationId xmlns:a16="http://schemas.microsoft.com/office/drawing/2014/main" id="{E0BE2F8C-B1A3-CF4E-9066-C53543290F2C}"/>
              </a:ext>
            </a:extLst>
          </p:cNvPr>
          <p:cNvSpPr>
            <a:spLocks noGrp="1"/>
          </p:cNvSpPr>
          <p:nvPr>
            <p:ph type="body" sz="quarter" idx="10" hasCustomPrompt="1"/>
          </p:nvPr>
        </p:nvSpPr>
        <p:spPr>
          <a:xfrm>
            <a:off x="1020800" y="2530992"/>
            <a:ext cx="10121900" cy="1018318"/>
          </a:xfrm>
        </p:spPr>
        <p:txBody>
          <a:bodyPr anchor="ctr">
            <a:noAutofit/>
          </a:bodyPr>
          <a:lstStyle>
            <a:lvl1pPr marL="0" indent="0" algn="ctr">
              <a:buNone/>
              <a:defRPr sz="4400" b="1">
                <a:solidFill>
                  <a:schemeClr val="bg1"/>
                </a:solidFill>
              </a:defRPr>
            </a:lvl1pPr>
            <a:lvl2pPr marL="457200" indent="0">
              <a:buNone/>
              <a:defRPr sz="4400">
                <a:solidFill>
                  <a:schemeClr val="bg1"/>
                </a:solidFill>
              </a:defRPr>
            </a:lvl2pPr>
            <a:lvl3pPr marL="914400" indent="0">
              <a:buNone/>
              <a:defRPr sz="4400">
                <a:solidFill>
                  <a:schemeClr val="bg1"/>
                </a:solidFill>
              </a:defRPr>
            </a:lvl3pPr>
            <a:lvl4pPr marL="1371600" indent="0">
              <a:buNone/>
              <a:defRPr sz="4400">
                <a:solidFill>
                  <a:schemeClr val="bg1"/>
                </a:solidFill>
              </a:defRPr>
            </a:lvl4pPr>
            <a:lvl5pPr marL="1828800" indent="0">
              <a:buNone/>
              <a:defRPr sz="4400">
                <a:solidFill>
                  <a:schemeClr val="bg1"/>
                </a:solidFill>
              </a:defRPr>
            </a:lvl5pPr>
          </a:lstStyle>
          <a:p>
            <a:pPr lvl="0"/>
            <a:r>
              <a:rPr lang="en-US" dirty="0"/>
              <a:t>Chapter Title Slide</a:t>
            </a:r>
          </a:p>
        </p:txBody>
      </p:sp>
      <p:sp>
        <p:nvSpPr>
          <p:cNvPr id="14" name="Text Placeholder 4">
            <a:extLst>
              <a:ext uri="{FF2B5EF4-FFF2-40B4-BE49-F238E27FC236}">
                <a16:creationId xmlns:a16="http://schemas.microsoft.com/office/drawing/2014/main" id="{9F9DE030-94BF-D441-8721-FE7CE58D8960}"/>
              </a:ext>
            </a:extLst>
          </p:cNvPr>
          <p:cNvSpPr>
            <a:spLocks noGrp="1"/>
          </p:cNvSpPr>
          <p:nvPr>
            <p:ph type="body" sz="quarter" idx="11" hasCustomPrompt="1"/>
          </p:nvPr>
        </p:nvSpPr>
        <p:spPr>
          <a:xfrm>
            <a:off x="1998571" y="3549310"/>
            <a:ext cx="8172450" cy="636232"/>
          </a:xfrm>
        </p:spPr>
        <p:txBody>
          <a:bodyPr>
            <a:noAutofit/>
          </a:bodyPr>
          <a:lstStyle>
            <a:lvl1pPr marL="0" indent="0" algn="ctr">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algn="ctr">
              <a:lnSpc>
                <a:spcPct val="100000"/>
              </a:lnSpc>
            </a:pPr>
            <a:r>
              <a:rPr lang="en-US" sz="1600" dirty="0">
                <a:solidFill>
                  <a:schemeClr val="bg1"/>
                </a:solidFill>
                <a:latin typeface="AmericanSans" panose="02000000000000000000" pitchFamily="2" charset="77"/>
              </a:rPr>
              <a:t> Subtitle of Chapter</a:t>
            </a:r>
          </a:p>
        </p:txBody>
      </p:sp>
      <p:sp>
        <p:nvSpPr>
          <p:cNvPr id="8" name="TextBox 7">
            <a:extLst>
              <a:ext uri="{FF2B5EF4-FFF2-40B4-BE49-F238E27FC236}">
                <a16:creationId xmlns:a16="http://schemas.microsoft.com/office/drawing/2014/main" id="{2C424C78-0344-4A47-9D46-52F02001F16C}"/>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1"/>
                </a:solidFill>
                <a:latin typeface="AmericanSans" panose="02000000000000000000" pitchFamily="2" charset="77"/>
              </a:rPr>
              <a:t>‹#›</a:t>
            </a:fld>
            <a:endParaRPr lang="en-US" sz="900" b="0" i="1" dirty="0">
              <a:solidFill>
                <a:schemeClr val="bg1"/>
              </a:solidFill>
              <a:latin typeface="AmericanSans" panose="02000000000000000000" pitchFamily="2" charset="77"/>
            </a:endParaRPr>
          </a:p>
        </p:txBody>
      </p:sp>
      <p:pic>
        <p:nvPicPr>
          <p:cNvPr id="10" name="Picture 9" descr="A picture containing text, clipart&#10;&#10;Description automatically generated">
            <a:extLst>
              <a:ext uri="{FF2B5EF4-FFF2-40B4-BE49-F238E27FC236}">
                <a16:creationId xmlns:a16="http://schemas.microsoft.com/office/drawing/2014/main" id="{721E97B5-842C-734F-8924-EFC42A141B3E}"/>
              </a:ext>
            </a:extLst>
          </p:cNvPr>
          <p:cNvPicPr>
            <a:picLocks noChangeAspect="1"/>
          </p:cNvPicPr>
          <p:nvPr userDrawn="1"/>
        </p:nvPicPr>
        <p:blipFill>
          <a:blip r:embed="rId3"/>
          <a:stretch>
            <a:fillRect/>
          </a:stretch>
        </p:blipFill>
        <p:spPr>
          <a:xfrm>
            <a:off x="9474522" y="352059"/>
            <a:ext cx="2523744" cy="383510"/>
          </a:xfrm>
          <a:prstGeom prst="rect">
            <a:avLst/>
          </a:prstGeom>
        </p:spPr>
      </p:pic>
    </p:spTree>
    <p:extLst>
      <p:ext uri="{BB962C8B-B14F-4D97-AF65-F5344CB8AC3E}">
        <p14:creationId xmlns:p14="http://schemas.microsoft.com/office/powerpoint/2010/main" val="2954605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9C0D2F2-DE3D-0A46-B000-D1529BA884B9}"/>
              </a:ext>
            </a:extLst>
          </p:cNvPr>
          <p:cNvSpPr/>
          <p:nvPr userDrawn="1"/>
        </p:nvSpPr>
        <p:spPr>
          <a:xfrm>
            <a:off x="0" y="0"/>
            <a:ext cx="12192000" cy="685800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7E36764-0534-2A47-82F4-4BDF7F536FB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344733"/>
            <a:ext cx="1717172" cy="1513268"/>
          </a:xfrm>
          <a:prstGeom prst="rect">
            <a:avLst/>
          </a:prstGeom>
        </p:spPr>
      </p:pic>
      <p:sp>
        <p:nvSpPr>
          <p:cNvPr id="13" name="Text Placeholder 2">
            <a:extLst>
              <a:ext uri="{FF2B5EF4-FFF2-40B4-BE49-F238E27FC236}">
                <a16:creationId xmlns:a16="http://schemas.microsoft.com/office/drawing/2014/main" id="{FA56D760-6A6D-2D4A-B736-180C25F10720}"/>
              </a:ext>
            </a:extLst>
          </p:cNvPr>
          <p:cNvSpPr>
            <a:spLocks noGrp="1"/>
          </p:cNvSpPr>
          <p:nvPr>
            <p:ph type="body" sz="quarter" idx="10" hasCustomPrompt="1"/>
          </p:nvPr>
        </p:nvSpPr>
        <p:spPr>
          <a:xfrm>
            <a:off x="1020800" y="2530992"/>
            <a:ext cx="10121900" cy="1018318"/>
          </a:xfrm>
        </p:spPr>
        <p:txBody>
          <a:bodyPr anchor="ctr">
            <a:noAutofit/>
          </a:bodyPr>
          <a:lstStyle>
            <a:lvl1pPr marL="0" indent="0" algn="ctr">
              <a:buNone/>
              <a:defRPr sz="4400" b="1">
                <a:solidFill>
                  <a:schemeClr val="bg1"/>
                </a:solidFill>
              </a:defRPr>
            </a:lvl1pPr>
            <a:lvl2pPr marL="457200" indent="0">
              <a:buNone/>
              <a:defRPr sz="4400">
                <a:solidFill>
                  <a:schemeClr val="bg1"/>
                </a:solidFill>
              </a:defRPr>
            </a:lvl2pPr>
            <a:lvl3pPr marL="914400" indent="0">
              <a:buNone/>
              <a:defRPr sz="4400">
                <a:solidFill>
                  <a:schemeClr val="bg1"/>
                </a:solidFill>
              </a:defRPr>
            </a:lvl3pPr>
            <a:lvl4pPr marL="1371600" indent="0">
              <a:buNone/>
              <a:defRPr sz="4400">
                <a:solidFill>
                  <a:schemeClr val="bg1"/>
                </a:solidFill>
              </a:defRPr>
            </a:lvl4pPr>
            <a:lvl5pPr marL="1828800" indent="0">
              <a:buNone/>
              <a:defRPr sz="4400">
                <a:solidFill>
                  <a:schemeClr val="bg1"/>
                </a:solidFill>
              </a:defRPr>
            </a:lvl5pPr>
          </a:lstStyle>
          <a:p>
            <a:pPr lvl="0"/>
            <a:r>
              <a:rPr lang="en-US" dirty="0"/>
              <a:t>Chapter Title Slide</a:t>
            </a:r>
          </a:p>
        </p:txBody>
      </p:sp>
      <p:sp>
        <p:nvSpPr>
          <p:cNvPr id="14" name="Text Placeholder 4">
            <a:extLst>
              <a:ext uri="{FF2B5EF4-FFF2-40B4-BE49-F238E27FC236}">
                <a16:creationId xmlns:a16="http://schemas.microsoft.com/office/drawing/2014/main" id="{E9FB0631-5DFF-C64B-B50F-F194E6DCAB0E}"/>
              </a:ext>
            </a:extLst>
          </p:cNvPr>
          <p:cNvSpPr>
            <a:spLocks noGrp="1"/>
          </p:cNvSpPr>
          <p:nvPr>
            <p:ph type="body" sz="quarter" idx="11" hasCustomPrompt="1"/>
          </p:nvPr>
        </p:nvSpPr>
        <p:spPr>
          <a:xfrm>
            <a:off x="1998571" y="3549310"/>
            <a:ext cx="8172450" cy="636232"/>
          </a:xfrm>
        </p:spPr>
        <p:txBody>
          <a:bodyPr>
            <a:noAutofit/>
          </a:bodyPr>
          <a:lstStyle>
            <a:lvl1pPr marL="0" indent="0" algn="ctr">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algn="ctr">
              <a:lnSpc>
                <a:spcPct val="100000"/>
              </a:lnSpc>
            </a:pPr>
            <a:r>
              <a:rPr lang="en-US" sz="1600" dirty="0">
                <a:solidFill>
                  <a:schemeClr val="bg1"/>
                </a:solidFill>
                <a:latin typeface="AmericanSans" panose="02000000000000000000" pitchFamily="2" charset="77"/>
              </a:rPr>
              <a:t> Subtitle of Chapter</a:t>
            </a:r>
          </a:p>
        </p:txBody>
      </p:sp>
      <p:sp>
        <p:nvSpPr>
          <p:cNvPr id="8" name="TextBox 7">
            <a:extLst>
              <a:ext uri="{FF2B5EF4-FFF2-40B4-BE49-F238E27FC236}">
                <a16:creationId xmlns:a16="http://schemas.microsoft.com/office/drawing/2014/main" id="{2C424C78-0344-4A47-9D46-52F02001F16C}"/>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1"/>
                </a:solidFill>
                <a:latin typeface="AmericanSans" panose="02000000000000000000" pitchFamily="2" charset="77"/>
              </a:rPr>
              <a:t>‹#›</a:t>
            </a:fld>
            <a:endParaRPr lang="en-US" sz="900" b="0" i="1" dirty="0">
              <a:solidFill>
                <a:schemeClr val="bg1"/>
              </a:solidFill>
              <a:latin typeface="AmericanSans" panose="02000000000000000000" pitchFamily="2" charset="77"/>
            </a:endParaRPr>
          </a:p>
        </p:txBody>
      </p:sp>
      <p:pic>
        <p:nvPicPr>
          <p:cNvPr id="10" name="Picture 9" descr="A picture containing text, clipart&#10;&#10;Description automatically generated">
            <a:extLst>
              <a:ext uri="{FF2B5EF4-FFF2-40B4-BE49-F238E27FC236}">
                <a16:creationId xmlns:a16="http://schemas.microsoft.com/office/drawing/2014/main" id="{A6F32039-DE43-FF41-AE69-E1C6C4F9A872}"/>
              </a:ext>
            </a:extLst>
          </p:cNvPr>
          <p:cNvPicPr>
            <a:picLocks noChangeAspect="1"/>
          </p:cNvPicPr>
          <p:nvPr userDrawn="1"/>
        </p:nvPicPr>
        <p:blipFill>
          <a:blip r:embed="rId3"/>
          <a:stretch>
            <a:fillRect/>
          </a:stretch>
        </p:blipFill>
        <p:spPr>
          <a:xfrm>
            <a:off x="9474522" y="352059"/>
            <a:ext cx="2523744" cy="383510"/>
          </a:xfrm>
          <a:prstGeom prst="rect">
            <a:avLst/>
          </a:prstGeom>
        </p:spPr>
      </p:pic>
    </p:spTree>
    <p:extLst>
      <p:ext uri="{BB962C8B-B14F-4D97-AF65-F5344CB8AC3E}">
        <p14:creationId xmlns:p14="http://schemas.microsoft.com/office/powerpoint/2010/main" val="1064353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9C0D2F2-DE3D-0A46-B000-D1529BA884B9}"/>
              </a:ext>
            </a:extLst>
          </p:cNvPr>
          <p:cNvSpPr/>
          <p:nvPr userDrawn="1"/>
        </p:nvSpPr>
        <p:spPr>
          <a:xfrm>
            <a:off x="0" y="0"/>
            <a:ext cx="12206288" cy="6858000"/>
          </a:xfrm>
          <a:prstGeom prst="rect">
            <a:avLst/>
          </a:prstGeom>
          <a:solidFill>
            <a:srgbClr val="D0D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7E36764-0534-2A47-82F4-4BDF7F536FB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344732"/>
            <a:ext cx="1717172" cy="1513268"/>
          </a:xfrm>
          <a:prstGeom prst="rect">
            <a:avLst/>
          </a:prstGeom>
        </p:spPr>
      </p:pic>
      <p:sp>
        <p:nvSpPr>
          <p:cNvPr id="12" name="Text Placeholder 2">
            <a:extLst>
              <a:ext uri="{FF2B5EF4-FFF2-40B4-BE49-F238E27FC236}">
                <a16:creationId xmlns:a16="http://schemas.microsoft.com/office/drawing/2014/main" id="{47197A2B-82EF-D446-97EB-31E7ABDCF2F4}"/>
              </a:ext>
            </a:extLst>
          </p:cNvPr>
          <p:cNvSpPr>
            <a:spLocks noGrp="1"/>
          </p:cNvSpPr>
          <p:nvPr>
            <p:ph type="body" sz="quarter" idx="10" hasCustomPrompt="1"/>
          </p:nvPr>
        </p:nvSpPr>
        <p:spPr>
          <a:xfrm>
            <a:off x="1020800" y="2530992"/>
            <a:ext cx="10121900" cy="1018318"/>
          </a:xfrm>
        </p:spPr>
        <p:txBody>
          <a:bodyPr anchor="ctr">
            <a:noAutofit/>
          </a:bodyPr>
          <a:lstStyle>
            <a:lvl1pPr marL="0" indent="0" algn="ctr">
              <a:buNone/>
              <a:defRPr sz="4400" b="1">
                <a:solidFill>
                  <a:schemeClr val="bg2">
                    <a:lumMod val="25000"/>
                  </a:schemeClr>
                </a:solidFill>
              </a:defRPr>
            </a:lvl1pPr>
            <a:lvl2pPr marL="457200" indent="0">
              <a:buNone/>
              <a:defRPr sz="4400">
                <a:solidFill>
                  <a:schemeClr val="bg1"/>
                </a:solidFill>
              </a:defRPr>
            </a:lvl2pPr>
            <a:lvl3pPr marL="914400" indent="0">
              <a:buNone/>
              <a:defRPr sz="4400">
                <a:solidFill>
                  <a:schemeClr val="bg1"/>
                </a:solidFill>
              </a:defRPr>
            </a:lvl3pPr>
            <a:lvl4pPr marL="1371600" indent="0">
              <a:buNone/>
              <a:defRPr sz="4400">
                <a:solidFill>
                  <a:schemeClr val="bg1"/>
                </a:solidFill>
              </a:defRPr>
            </a:lvl4pPr>
            <a:lvl5pPr marL="1828800" indent="0">
              <a:buNone/>
              <a:defRPr sz="4400">
                <a:solidFill>
                  <a:schemeClr val="bg1"/>
                </a:solidFill>
              </a:defRPr>
            </a:lvl5pPr>
          </a:lstStyle>
          <a:p>
            <a:pPr lvl="0"/>
            <a:r>
              <a:rPr lang="en-US" dirty="0"/>
              <a:t>Chapter Title Slide</a:t>
            </a:r>
          </a:p>
        </p:txBody>
      </p:sp>
      <p:sp>
        <p:nvSpPr>
          <p:cNvPr id="13" name="Text Placeholder 4">
            <a:extLst>
              <a:ext uri="{FF2B5EF4-FFF2-40B4-BE49-F238E27FC236}">
                <a16:creationId xmlns:a16="http://schemas.microsoft.com/office/drawing/2014/main" id="{F6D60169-88F9-5F41-9277-6A1728CE1C5C}"/>
              </a:ext>
            </a:extLst>
          </p:cNvPr>
          <p:cNvSpPr>
            <a:spLocks noGrp="1"/>
          </p:cNvSpPr>
          <p:nvPr>
            <p:ph type="body" sz="quarter" idx="11" hasCustomPrompt="1"/>
          </p:nvPr>
        </p:nvSpPr>
        <p:spPr>
          <a:xfrm>
            <a:off x="1998571" y="3549310"/>
            <a:ext cx="8172450" cy="636232"/>
          </a:xfrm>
        </p:spPr>
        <p:txBody>
          <a:bodyPr>
            <a:noAutofit/>
          </a:bodyPr>
          <a:lstStyle>
            <a:lvl1pPr marL="0" indent="0" algn="ctr">
              <a:buNone/>
              <a:defRPr sz="1600">
                <a:solidFill>
                  <a:schemeClr val="bg2">
                    <a:lumMod val="25000"/>
                  </a:schemeClr>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algn="ctr">
              <a:lnSpc>
                <a:spcPct val="100000"/>
              </a:lnSpc>
            </a:pPr>
            <a:r>
              <a:rPr lang="en-US" sz="1600" dirty="0">
                <a:solidFill>
                  <a:schemeClr val="bg1"/>
                </a:solidFill>
                <a:latin typeface="AmericanSans" panose="02000000000000000000" pitchFamily="2" charset="77"/>
              </a:rPr>
              <a:t> </a:t>
            </a:r>
            <a:r>
              <a:rPr lang="en-US" sz="1600" dirty="0">
                <a:solidFill>
                  <a:schemeClr val="bg2">
                    <a:lumMod val="25000"/>
                  </a:schemeClr>
                </a:solidFill>
                <a:latin typeface="AmericanSans" panose="02000000000000000000" pitchFamily="2" charset="77"/>
              </a:rPr>
              <a:t>Subtitle of Chapter </a:t>
            </a:r>
            <a:endParaRPr lang="en-US" sz="1600" dirty="0">
              <a:solidFill>
                <a:schemeClr val="bg1"/>
              </a:solidFill>
              <a:latin typeface="AmericanSans" panose="02000000000000000000" pitchFamily="2" charset="77"/>
            </a:endParaRPr>
          </a:p>
        </p:txBody>
      </p:sp>
      <p:sp>
        <p:nvSpPr>
          <p:cNvPr id="8" name="TextBox 7">
            <a:extLst>
              <a:ext uri="{FF2B5EF4-FFF2-40B4-BE49-F238E27FC236}">
                <a16:creationId xmlns:a16="http://schemas.microsoft.com/office/drawing/2014/main" id="{2C424C78-0344-4A47-9D46-52F02001F16C}"/>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pic>
        <p:nvPicPr>
          <p:cNvPr id="3" name="Picture 2">
            <a:extLst>
              <a:ext uri="{FF2B5EF4-FFF2-40B4-BE49-F238E27FC236}">
                <a16:creationId xmlns:a16="http://schemas.microsoft.com/office/drawing/2014/main" id="{CDCCBA55-F9F7-644E-989E-DD72C4C46608}"/>
              </a:ext>
            </a:extLst>
          </p:cNvPr>
          <p:cNvPicPr>
            <a:picLocks noChangeAspect="1"/>
          </p:cNvPicPr>
          <p:nvPr userDrawn="1"/>
        </p:nvPicPr>
        <p:blipFill>
          <a:blip r:embed="rId3"/>
          <a:stretch>
            <a:fillRect/>
          </a:stretch>
        </p:blipFill>
        <p:spPr>
          <a:xfrm>
            <a:off x="9474522" y="352060"/>
            <a:ext cx="2523744" cy="383510"/>
          </a:xfrm>
          <a:prstGeom prst="rect">
            <a:avLst/>
          </a:prstGeom>
        </p:spPr>
      </p:pic>
    </p:spTree>
    <p:extLst>
      <p:ext uri="{BB962C8B-B14F-4D97-AF65-F5344CB8AC3E}">
        <p14:creationId xmlns:p14="http://schemas.microsoft.com/office/powerpoint/2010/main" val="2889478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YAWWF Divi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121CD04-857D-E34C-A6E8-89D603415293}"/>
              </a:ext>
            </a:extLst>
          </p:cNvPr>
          <p:cNvSpPr>
            <a:spLocks noGrp="1"/>
          </p:cNvSpPr>
          <p:nvPr>
            <p:ph type="pic" sz="quarter" idx="10"/>
          </p:nvPr>
        </p:nvSpPr>
        <p:spPr>
          <a:xfrm>
            <a:off x="0" y="0"/>
            <a:ext cx="8089900" cy="6858000"/>
          </a:xfrm>
          <a:pattFill prst="divot">
            <a:fgClr>
              <a:schemeClr val="accent1"/>
            </a:fgClr>
            <a:bgClr>
              <a:schemeClr val="bg1"/>
            </a:bgClr>
          </a:patt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picture here</a:t>
            </a:r>
          </a:p>
          <a:p>
            <a:endParaRPr lang="en-US" dirty="0"/>
          </a:p>
        </p:txBody>
      </p:sp>
      <p:pic>
        <p:nvPicPr>
          <p:cNvPr id="7" name="Picture 6">
            <a:extLst>
              <a:ext uri="{FF2B5EF4-FFF2-40B4-BE49-F238E27FC236}">
                <a16:creationId xmlns:a16="http://schemas.microsoft.com/office/drawing/2014/main" id="{4B06A1E2-D1D7-0E41-A56B-C644581637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55524" y="3054413"/>
            <a:ext cx="3251009" cy="749175"/>
          </a:xfrm>
          <a:prstGeom prst="rect">
            <a:avLst/>
          </a:prstGeom>
        </p:spPr>
      </p:pic>
      <p:sp>
        <p:nvSpPr>
          <p:cNvPr id="10" name="TextBox 9">
            <a:extLst>
              <a:ext uri="{FF2B5EF4-FFF2-40B4-BE49-F238E27FC236}">
                <a16:creationId xmlns:a16="http://schemas.microsoft.com/office/drawing/2014/main" id="{B33BD216-B2DB-EB49-8605-77A3F9427248}"/>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pic>
        <p:nvPicPr>
          <p:cNvPr id="6" name="Picture 5">
            <a:extLst>
              <a:ext uri="{FF2B5EF4-FFF2-40B4-BE49-F238E27FC236}">
                <a16:creationId xmlns:a16="http://schemas.microsoft.com/office/drawing/2014/main" id="{B445E434-6BDA-F24A-9FEE-F8BEFBF1177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Tree>
    <p:extLst>
      <p:ext uri="{BB962C8B-B14F-4D97-AF65-F5344CB8AC3E}">
        <p14:creationId xmlns:p14="http://schemas.microsoft.com/office/powerpoint/2010/main" val="209546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Mosaic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630837D-51E8-D941-9B28-2A1B419AF4FA}"/>
              </a:ext>
            </a:extLst>
          </p:cNvPr>
          <p:cNvSpPr>
            <a:spLocks noGrp="1"/>
          </p:cNvSpPr>
          <p:nvPr>
            <p:ph type="pic" sz="quarter" idx="10"/>
          </p:nvPr>
        </p:nvSpPr>
        <p:spPr>
          <a:xfrm>
            <a:off x="1000125" y="828675"/>
            <a:ext cx="5351463" cy="2889250"/>
          </a:xfrm>
          <a:pattFill prst="divot">
            <a:fgClr>
              <a:schemeClr val="accent1"/>
            </a:fgClr>
            <a:bgClr>
              <a:schemeClr val="bg1"/>
            </a:bgClr>
          </a:patt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picture here</a:t>
            </a:r>
          </a:p>
          <a:p>
            <a:endParaRPr lang="en-US" dirty="0"/>
          </a:p>
        </p:txBody>
      </p:sp>
      <p:sp>
        <p:nvSpPr>
          <p:cNvPr id="13" name="Picture Placeholder 12">
            <a:extLst>
              <a:ext uri="{FF2B5EF4-FFF2-40B4-BE49-F238E27FC236}">
                <a16:creationId xmlns:a16="http://schemas.microsoft.com/office/drawing/2014/main" id="{A52B38A5-E887-014F-B3C4-52A019C55F7E}"/>
              </a:ext>
            </a:extLst>
          </p:cNvPr>
          <p:cNvSpPr>
            <a:spLocks noGrp="1"/>
          </p:cNvSpPr>
          <p:nvPr>
            <p:ph type="pic" sz="quarter" idx="11"/>
          </p:nvPr>
        </p:nvSpPr>
        <p:spPr>
          <a:xfrm>
            <a:off x="6486525" y="817563"/>
            <a:ext cx="4730750" cy="5168900"/>
          </a:xfrm>
          <a:pattFill prst="divot">
            <a:fgClr>
              <a:schemeClr val="accent1"/>
            </a:fgClr>
            <a:bgClr>
              <a:schemeClr val="bg1"/>
            </a:bgClr>
          </a:patt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picture here</a:t>
            </a:r>
          </a:p>
          <a:p>
            <a:endParaRPr lang="en-US" dirty="0"/>
          </a:p>
        </p:txBody>
      </p:sp>
      <p:sp>
        <p:nvSpPr>
          <p:cNvPr id="16" name="Picture Placeholder 15">
            <a:extLst>
              <a:ext uri="{FF2B5EF4-FFF2-40B4-BE49-F238E27FC236}">
                <a16:creationId xmlns:a16="http://schemas.microsoft.com/office/drawing/2014/main" id="{6C2D697F-C740-9144-BDED-A90B9E55999F}"/>
              </a:ext>
            </a:extLst>
          </p:cNvPr>
          <p:cNvSpPr>
            <a:spLocks noGrp="1"/>
          </p:cNvSpPr>
          <p:nvPr>
            <p:ph type="pic" sz="quarter" idx="12"/>
          </p:nvPr>
        </p:nvSpPr>
        <p:spPr>
          <a:xfrm>
            <a:off x="987425" y="3829050"/>
            <a:ext cx="5353050" cy="2170113"/>
          </a:xfrm>
          <a:pattFill prst="divot">
            <a:fgClr>
              <a:schemeClr val="accent1"/>
            </a:fgClr>
            <a:bgClr>
              <a:schemeClr val="bg1"/>
            </a:bgClr>
          </a:patt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picture here</a:t>
            </a:r>
          </a:p>
          <a:p>
            <a:endParaRPr lang="en-US" dirty="0"/>
          </a:p>
        </p:txBody>
      </p:sp>
      <p:sp>
        <p:nvSpPr>
          <p:cNvPr id="15" name="TextBox 14">
            <a:extLst>
              <a:ext uri="{FF2B5EF4-FFF2-40B4-BE49-F238E27FC236}">
                <a16:creationId xmlns:a16="http://schemas.microsoft.com/office/drawing/2014/main" id="{5CB8462B-C61B-934B-97FD-DCB9E336B0BA}"/>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pic>
        <p:nvPicPr>
          <p:cNvPr id="7" name="Picture 6">
            <a:extLst>
              <a:ext uri="{FF2B5EF4-FFF2-40B4-BE49-F238E27FC236}">
                <a16:creationId xmlns:a16="http://schemas.microsoft.com/office/drawing/2014/main" id="{213BF87C-E082-0745-9FF4-7565CE6D132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Tree>
    <p:extLst>
      <p:ext uri="{BB962C8B-B14F-4D97-AF65-F5344CB8AC3E}">
        <p14:creationId xmlns:p14="http://schemas.microsoft.com/office/powerpoint/2010/main" val="3711882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 Image w/ Body Copy Lef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3" name="Picture Placeholder 2">
            <a:extLst>
              <a:ext uri="{FF2B5EF4-FFF2-40B4-BE49-F238E27FC236}">
                <a16:creationId xmlns:a16="http://schemas.microsoft.com/office/drawing/2014/main" id="{555AD354-806A-4544-A952-1DADB10B6785}"/>
              </a:ext>
            </a:extLst>
          </p:cNvPr>
          <p:cNvSpPr>
            <a:spLocks noGrp="1"/>
          </p:cNvSpPr>
          <p:nvPr>
            <p:ph type="pic" sz="quarter" idx="10"/>
          </p:nvPr>
        </p:nvSpPr>
        <p:spPr>
          <a:xfrm>
            <a:off x="5314950" y="0"/>
            <a:ext cx="4097338" cy="6858000"/>
          </a:xfrm>
          <a:pattFill prst="divot">
            <a:fgClr>
              <a:schemeClr val="accent1"/>
            </a:fgClr>
            <a:bgClr>
              <a:schemeClr val="bg1"/>
            </a:bgClr>
          </a:patt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picture here</a:t>
            </a:r>
          </a:p>
          <a:p>
            <a:endParaRPr lang="en-US" dirty="0"/>
          </a:p>
        </p:txBody>
      </p:sp>
      <p:sp>
        <p:nvSpPr>
          <p:cNvPr id="5" name="Text Placeholder 4">
            <a:extLst>
              <a:ext uri="{FF2B5EF4-FFF2-40B4-BE49-F238E27FC236}">
                <a16:creationId xmlns:a16="http://schemas.microsoft.com/office/drawing/2014/main" id="{C410A681-27D7-A546-9928-07C6AE026D35}"/>
              </a:ext>
            </a:extLst>
          </p:cNvPr>
          <p:cNvSpPr>
            <a:spLocks noGrp="1"/>
          </p:cNvSpPr>
          <p:nvPr>
            <p:ph type="body" sz="quarter" idx="11" hasCustomPrompt="1"/>
          </p:nvPr>
        </p:nvSpPr>
        <p:spPr>
          <a:xfrm>
            <a:off x="767969" y="3096133"/>
            <a:ext cx="4402138" cy="1171575"/>
          </a:xfrm>
        </p:spPr>
        <p:txBody>
          <a:bodyPr>
            <a:normAutofit/>
          </a:bodyPr>
          <a:lstStyle>
            <a:lvl1pPr marL="0" indent="0">
              <a:buNone/>
              <a:defRPr sz="4400" b="1">
                <a:solidFill>
                  <a:schemeClr val="bg2">
                    <a:lumMod val="25000"/>
                  </a:schemeClr>
                </a:solidFill>
              </a:defRPr>
            </a:lvl1pPr>
          </a:lstStyle>
          <a:p>
            <a:pPr lvl="0"/>
            <a:r>
              <a:rPr lang="en-US" dirty="0"/>
              <a:t>Picture Title</a:t>
            </a:r>
          </a:p>
        </p:txBody>
      </p:sp>
      <p:sp>
        <p:nvSpPr>
          <p:cNvPr id="7" name="Text Placeholder 6">
            <a:extLst>
              <a:ext uri="{FF2B5EF4-FFF2-40B4-BE49-F238E27FC236}">
                <a16:creationId xmlns:a16="http://schemas.microsoft.com/office/drawing/2014/main" id="{23583A44-0D84-1E4A-BCA7-FC3D0FD098A1}"/>
              </a:ext>
            </a:extLst>
          </p:cNvPr>
          <p:cNvSpPr>
            <a:spLocks noGrp="1"/>
          </p:cNvSpPr>
          <p:nvPr>
            <p:ph type="body" sz="quarter" idx="12" hasCustomPrompt="1"/>
          </p:nvPr>
        </p:nvSpPr>
        <p:spPr>
          <a:xfrm>
            <a:off x="792163" y="3901439"/>
            <a:ext cx="4144962" cy="1133475"/>
          </a:xfrm>
        </p:spPr>
        <p:txBody>
          <a:bodyPr>
            <a:normAutofit/>
          </a:bodyPr>
          <a:lstStyle>
            <a:lvl1pPr marL="0" indent="0">
              <a:lnSpc>
                <a:spcPct val="150000"/>
              </a:lnSpc>
              <a:spcAft>
                <a:spcPts val="1000"/>
              </a:spcAft>
              <a:buNone/>
              <a:defRPr sz="1400">
                <a:solidFill>
                  <a:schemeClr val="bg2">
                    <a:lumMod val="25000"/>
                  </a:schemeClr>
                </a:solidFill>
              </a:defRPr>
            </a:lvl1pPr>
          </a:lstStyle>
          <a:p>
            <a:pPr lvl="0"/>
            <a:r>
              <a:rPr lang="en-US" dirty="0"/>
              <a:t>Place a small paragraph regarding the picture here. </a:t>
            </a:r>
          </a:p>
        </p:txBody>
      </p:sp>
      <p:sp>
        <p:nvSpPr>
          <p:cNvPr id="13" name="Text Placeholder 6">
            <a:extLst>
              <a:ext uri="{FF2B5EF4-FFF2-40B4-BE49-F238E27FC236}">
                <a16:creationId xmlns:a16="http://schemas.microsoft.com/office/drawing/2014/main" id="{D5AF709E-BCA9-C940-A539-5F888E70F825}"/>
              </a:ext>
            </a:extLst>
          </p:cNvPr>
          <p:cNvSpPr>
            <a:spLocks noGrp="1"/>
          </p:cNvSpPr>
          <p:nvPr>
            <p:ph type="body" sz="quarter" idx="30" hasCustomPrompt="1"/>
          </p:nvPr>
        </p:nvSpPr>
        <p:spPr>
          <a:xfrm>
            <a:off x="9607137" y="3460073"/>
            <a:ext cx="2298824" cy="2964478"/>
          </a:xfrm>
        </p:spPr>
        <p:txBody>
          <a:bodyPr>
            <a:normAutofit/>
          </a:bodyPr>
          <a:lstStyle>
            <a:lvl1pPr marL="0" indent="0">
              <a:lnSpc>
                <a:spcPct val="150000"/>
              </a:lnSpc>
              <a:spcAft>
                <a:spcPts val="1000"/>
              </a:spcAft>
              <a:buNone/>
              <a:defRPr sz="1400">
                <a:solidFill>
                  <a:schemeClr val="bg2">
                    <a:lumMod val="25000"/>
                  </a:schemeClr>
                </a:solidFill>
              </a:defRPr>
            </a:lvl1pPr>
          </a:lstStyle>
          <a:p>
            <a:pPr lvl="0"/>
            <a:r>
              <a:rPr lang="en-US" dirty="0"/>
              <a:t>Place a small paragraph regarding the picture here. </a:t>
            </a:r>
          </a:p>
        </p:txBody>
      </p:sp>
      <p:pic>
        <p:nvPicPr>
          <p:cNvPr id="10" name="Picture 9">
            <a:extLst>
              <a:ext uri="{FF2B5EF4-FFF2-40B4-BE49-F238E27FC236}">
                <a16:creationId xmlns:a16="http://schemas.microsoft.com/office/drawing/2014/main" id="{06FD2699-2BAC-7A4A-A614-51B4A1CB1B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Tree>
    <p:extLst>
      <p:ext uri="{BB962C8B-B14F-4D97-AF65-F5344CB8AC3E}">
        <p14:creationId xmlns:p14="http://schemas.microsoft.com/office/powerpoint/2010/main" val="19182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 Image w/ Body Copy Lef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3" name="Picture Placeholder 2">
            <a:extLst>
              <a:ext uri="{FF2B5EF4-FFF2-40B4-BE49-F238E27FC236}">
                <a16:creationId xmlns:a16="http://schemas.microsoft.com/office/drawing/2014/main" id="{6644734A-C7F8-5544-B6AA-25FAEA370BF7}"/>
              </a:ext>
            </a:extLst>
          </p:cNvPr>
          <p:cNvSpPr>
            <a:spLocks noGrp="1"/>
          </p:cNvSpPr>
          <p:nvPr>
            <p:ph type="pic" sz="quarter" idx="11"/>
          </p:nvPr>
        </p:nvSpPr>
        <p:spPr>
          <a:xfrm>
            <a:off x="0" y="0"/>
            <a:ext cx="8107363" cy="6858000"/>
          </a:xfrm>
          <a:pattFill prst="divot">
            <a:fgClr>
              <a:schemeClr val="accent1"/>
            </a:fgClr>
            <a:bgClr>
              <a:schemeClr val="bg1"/>
            </a:bgClr>
          </a:patt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picture here</a:t>
            </a:r>
          </a:p>
          <a:p>
            <a:endParaRPr lang="en-US" dirty="0"/>
          </a:p>
        </p:txBody>
      </p:sp>
      <p:sp>
        <p:nvSpPr>
          <p:cNvPr id="5" name="Text Placeholder 4">
            <a:extLst>
              <a:ext uri="{FF2B5EF4-FFF2-40B4-BE49-F238E27FC236}">
                <a16:creationId xmlns:a16="http://schemas.microsoft.com/office/drawing/2014/main" id="{820F5290-F8A5-E349-9CD3-E43011A034D7}"/>
              </a:ext>
            </a:extLst>
          </p:cNvPr>
          <p:cNvSpPr>
            <a:spLocks noGrp="1"/>
          </p:cNvSpPr>
          <p:nvPr>
            <p:ph type="body" sz="quarter" idx="30" hasCustomPrompt="1"/>
          </p:nvPr>
        </p:nvSpPr>
        <p:spPr>
          <a:xfrm>
            <a:off x="8509573" y="2608326"/>
            <a:ext cx="3158171" cy="1390650"/>
          </a:xfrm>
        </p:spPr>
        <p:txBody>
          <a:bodyPr>
            <a:noAutofit/>
          </a:bodyPr>
          <a:lstStyle>
            <a:lvl1pPr marL="0" indent="0">
              <a:buNone/>
              <a:defRPr sz="4400" b="1">
                <a:solidFill>
                  <a:schemeClr val="bg2">
                    <a:lumMod val="25000"/>
                  </a:schemeClr>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US" b="1" dirty="0"/>
              <a:t>Picture Title</a:t>
            </a:r>
            <a:endParaRPr lang="en-US" dirty="0"/>
          </a:p>
        </p:txBody>
      </p:sp>
      <p:sp>
        <p:nvSpPr>
          <p:cNvPr id="7" name="Text Placeholder 6">
            <a:extLst>
              <a:ext uri="{FF2B5EF4-FFF2-40B4-BE49-F238E27FC236}">
                <a16:creationId xmlns:a16="http://schemas.microsoft.com/office/drawing/2014/main" id="{7B3A8D03-2BAC-5541-A923-E6E9EB430B3B}"/>
              </a:ext>
            </a:extLst>
          </p:cNvPr>
          <p:cNvSpPr>
            <a:spLocks noGrp="1"/>
          </p:cNvSpPr>
          <p:nvPr>
            <p:ph type="body" sz="quarter" idx="31" hasCustomPrompt="1"/>
          </p:nvPr>
        </p:nvSpPr>
        <p:spPr>
          <a:xfrm>
            <a:off x="8534654" y="4047681"/>
            <a:ext cx="3522663" cy="1584325"/>
          </a:xfrm>
        </p:spPr>
        <p:txBody>
          <a:bodyPr>
            <a:normAutofit/>
          </a:bodyPr>
          <a:lstStyle>
            <a:lvl1pPr marL="0" indent="0">
              <a:lnSpc>
                <a:spcPct val="150000"/>
              </a:lnSpc>
              <a:spcAft>
                <a:spcPts val="1000"/>
              </a:spcAft>
              <a:buNone/>
              <a:defRPr sz="1400">
                <a:solidFill>
                  <a:schemeClr val="bg2">
                    <a:lumMod val="25000"/>
                  </a:schemeClr>
                </a:solidFill>
              </a:defRPr>
            </a:lvl1pPr>
            <a:lvl2pPr marL="457200" indent="0">
              <a:buNone/>
              <a:defRPr sz="1100">
                <a:solidFill>
                  <a:schemeClr val="bg2">
                    <a:lumMod val="25000"/>
                  </a:schemeClr>
                </a:solidFill>
              </a:defRPr>
            </a:lvl2pPr>
            <a:lvl3pPr marL="914400" indent="0">
              <a:buNone/>
              <a:defRPr sz="11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Place a small paragraph regarding the picture here. </a:t>
            </a:r>
          </a:p>
        </p:txBody>
      </p:sp>
      <p:pic>
        <p:nvPicPr>
          <p:cNvPr id="8" name="Picture 7">
            <a:extLst>
              <a:ext uri="{FF2B5EF4-FFF2-40B4-BE49-F238E27FC236}">
                <a16:creationId xmlns:a16="http://schemas.microsoft.com/office/drawing/2014/main" id="{6D8299A7-F266-464C-A9C2-A273D5581D8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Tree>
    <p:extLst>
      <p:ext uri="{BB962C8B-B14F-4D97-AF65-F5344CB8AC3E}">
        <p14:creationId xmlns:p14="http://schemas.microsoft.com/office/powerpoint/2010/main" val="101946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83ACD7-27EE-CC48-8599-FA6984312910}"/>
              </a:ext>
            </a:extLst>
          </p:cNvPr>
          <p:cNvSpPr txBox="1">
            <a:spLocks/>
          </p:cNvSpPr>
          <p:nvPr userDrawn="1"/>
        </p:nvSpPr>
        <p:spPr>
          <a:xfrm rot="5400000">
            <a:off x="-692119" y="1192260"/>
            <a:ext cx="2199190" cy="340648"/>
          </a:xfrm>
          <a:prstGeom prst="rect">
            <a:avLst/>
          </a:prstGeom>
        </p:spPr>
        <p:txBody>
          <a:bodyPr vert="horz" lIns="91440" tIns="45720" rIns="91440" bIns="45720" numCol="1" spcCol="2743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100" dirty="0">
                <a:solidFill>
                  <a:schemeClr val="bg1"/>
                </a:solidFill>
                <a:latin typeface="AmericanSans" panose="02000000000000000000" pitchFamily="2" charset="77"/>
              </a:rPr>
              <a:t>January 1, 2020</a:t>
            </a:r>
          </a:p>
        </p:txBody>
      </p:sp>
      <p:sp>
        <p:nvSpPr>
          <p:cNvPr id="17" name="Text Placeholder 2">
            <a:extLst>
              <a:ext uri="{FF2B5EF4-FFF2-40B4-BE49-F238E27FC236}">
                <a16:creationId xmlns:a16="http://schemas.microsoft.com/office/drawing/2014/main" id="{ABF77620-DD25-904E-A8B8-CF3DB84AD819}"/>
              </a:ext>
            </a:extLst>
          </p:cNvPr>
          <p:cNvSpPr>
            <a:spLocks noGrp="1"/>
          </p:cNvSpPr>
          <p:nvPr>
            <p:ph type="body" sz="quarter" idx="10" hasCustomPrompt="1"/>
          </p:nvPr>
        </p:nvSpPr>
        <p:spPr>
          <a:xfrm>
            <a:off x="1717172" y="1282414"/>
            <a:ext cx="3573826" cy="687003"/>
          </a:xfrm>
        </p:spPr>
        <p:txBody>
          <a:bodyPr/>
          <a:lstStyle>
            <a:lvl1pPr marL="0" indent="0">
              <a:buNone/>
              <a:defRPr sz="4400" b="1">
                <a:solidFill>
                  <a:schemeClr val="bg2">
                    <a:lumMod val="25000"/>
                  </a:schemeClr>
                </a:solidFill>
              </a:defRPr>
            </a:lvl1pPr>
          </a:lstStyle>
          <a:p>
            <a:pPr lvl="0"/>
            <a:r>
              <a:rPr lang="en-US" dirty="0"/>
              <a:t>Agenda</a:t>
            </a:r>
          </a:p>
        </p:txBody>
      </p:sp>
      <p:sp>
        <p:nvSpPr>
          <p:cNvPr id="18" name="Text Placeholder 7">
            <a:extLst>
              <a:ext uri="{FF2B5EF4-FFF2-40B4-BE49-F238E27FC236}">
                <a16:creationId xmlns:a16="http://schemas.microsoft.com/office/drawing/2014/main" id="{D3B84278-9197-2A43-B591-062BB4D79807}"/>
              </a:ext>
            </a:extLst>
          </p:cNvPr>
          <p:cNvSpPr>
            <a:spLocks noGrp="1"/>
          </p:cNvSpPr>
          <p:nvPr>
            <p:ph type="body" sz="quarter" idx="12" hasCustomPrompt="1"/>
          </p:nvPr>
        </p:nvSpPr>
        <p:spPr>
          <a:xfrm>
            <a:off x="1743441" y="2330970"/>
            <a:ext cx="8955039" cy="477544"/>
          </a:xfrm>
        </p:spPr>
        <p:txBody>
          <a:bodyPr>
            <a:noAutofit/>
          </a:bodyPr>
          <a:lstStyle>
            <a:lvl1pPr marL="0" indent="0">
              <a:buNone/>
              <a:defRPr sz="2800">
                <a:solidFill>
                  <a:schemeClr val="bg2">
                    <a:lumMod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Item 1</a:t>
            </a:r>
          </a:p>
        </p:txBody>
      </p:sp>
      <p:sp>
        <p:nvSpPr>
          <p:cNvPr id="31" name="Text Placeholder 7">
            <a:extLst>
              <a:ext uri="{FF2B5EF4-FFF2-40B4-BE49-F238E27FC236}">
                <a16:creationId xmlns:a16="http://schemas.microsoft.com/office/drawing/2014/main" id="{DD77659D-F558-AC41-9B8E-4FBED8B0C83C}"/>
              </a:ext>
            </a:extLst>
          </p:cNvPr>
          <p:cNvSpPr>
            <a:spLocks noGrp="1"/>
          </p:cNvSpPr>
          <p:nvPr>
            <p:ph type="body" sz="quarter" idx="30" hasCustomPrompt="1"/>
          </p:nvPr>
        </p:nvSpPr>
        <p:spPr>
          <a:xfrm>
            <a:off x="1739086" y="3306329"/>
            <a:ext cx="8955039" cy="494961"/>
          </a:xfrm>
        </p:spPr>
        <p:txBody>
          <a:bodyPr>
            <a:noAutofit/>
          </a:bodyPr>
          <a:lstStyle>
            <a:lvl1pPr marL="0" indent="0">
              <a:buNone/>
              <a:defRPr sz="2800">
                <a:solidFill>
                  <a:schemeClr val="bg2">
                    <a:lumMod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Item 1</a:t>
            </a:r>
          </a:p>
        </p:txBody>
      </p:sp>
      <p:sp>
        <p:nvSpPr>
          <p:cNvPr id="32" name="Text Placeholder 7">
            <a:extLst>
              <a:ext uri="{FF2B5EF4-FFF2-40B4-BE49-F238E27FC236}">
                <a16:creationId xmlns:a16="http://schemas.microsoft.com/office/drawing/2014/main" id="{AFA33482-AF8F-C045-81DE-A287F27BA881}"/>
              </a:ext>
            </a:extLst>
          </p:cNvPr>
          <p:cNvSpPr>
            <a:spLocks noGrp="1"/>
          </p:cNvSpPr>
          <p:nvPr>
            <p:ph type="body" sz="quarter" idx="31" hasCustomPrompt="1"/>
          </p:nvPr>
        </p:nvSpPr>
        <p:spPr>
          <a:xfrm>
            <a:off x="1752151" y="4265022"/>
            <a:ext cx="8941974" cy="477544"/>
          </a:xfrm>
        </p:spPr>
        <p:txBody>
          <a:bodyPr>
            <a:noAutofit/>
          </a:bodyPr>
          <a:lstStyle>
            <a:lvl1pPr marL="0" indent="0">
              <a:buNone/>
              <a:defRPr sz="2800">
                <a:solidFill>
                  <a:schemeClr val="bg2">
                    <a:lumMod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Item 1</a:t>
            </a:r>
          </a:p>
        </p:txBody>
      </p:sp>
      <p:sp>
        <p:nvSpPr>
          <p:cNvPr id="33" name="Text Placeholder 7">
            <a:extLst>
              <a:ext uri="{FF2B5EF4-FFF2-40B4-BE49-F238E27FC236}">
                <a16:creationId xmlns:a16="http://schemas.microsoft.com/office/drawing/2014/main" id="{E120FCF0-C3D8-EB46-B7D4-1EC38C310FB2}"/>
              </a:ext>
            </a:extLst>
          </p:cNvPr>
          <p:cNvSpPr>
            <a:spLocks noGrp="1"/>
          </p:cNvSpPr>
          <p:nvPr>
            <p:ph type="body" sz="quarter" idx="32" hasCustomPrompt="1"/>
          </p:nvPr>
        </p:nvSpPr>
        <p:spPr>
          <a:xfrm>
            <a:off x="1747796" y="5266507"/>
            <a:ext cx="8941974" cy="494961"/>
          </a:xfrm>
        </p:spPr>
        <p:txBody>
          <a:bodyPr>
            <a:noAutofit/>
          </a:bodyPr>
          <a:lstStyle>
            <a:lvl1pPr marL="0" indent="0">
              <a:buNone/>
              <a:defRPr sz="2800">
                <a:solidFill>
                  <a:schemeClr val="bg2">
                    <a:lumMod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Item 1</a:t>
            </a:r>
          </a:p>
        </p:txBody>
      </p:sp>
      <p:sp>
        <p:nvSpPr>
          <p:cNvPr id="26" name="TextBox 25">
            <a:extLst>
              <a:ext uri="{FF2B5EF4-FFF2-40B4-BE49-F238E27FC236}">
                <a16:creationId xmlns:a16="http://schemas.microsoft.com/office/drawing/2014/main" id="{EE8EB9E7-2746-BA42-8733-B0F969B59181}"/>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pic>
        <p:nvPicPr>
          <p:cNvPr id="15" name="Picture 14">
            <a:extLst>
              <a:ext uri="{FF2B5EF4-FFF2-40B4-BE49-F238E27FC236}">
                <a16:creationId xmlns:a16="http://schemas.microsoft.com/office/drawing/2014/main" id="{876EBE57-D58F-6C43-B73C-E8D8F44A183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Tree>
    <p:extLst>
      <p:ext uri="{BB962C8B-B14F-4D97-AF65-F5344CB8AC3E}">
        <p14:creationId xmlns:p14="http://schemas.microsoft.com/office/powerpoint/2010/main" val="642648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3 Image w/ Body Copy Righ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3" name="Picture Placeholder 2">
            <a:extLst>
              <a:ext uri="{FF2B5EF4-FFF2-40B4-BE49-F238E27FC236}">
                <a16:creationId xmlns:a16="http://schemas.microsoft.com/office/drawing/2014/main" id="{6644734A-C7F8-5544-B6AA-25FAEA370BF7}"/>
              </a:ext>
            </a:extLst>
          </p:cNvPr>
          <p:cNvSpPr>
            <a:spLocks noGrp="1"/>
          </p:cNvSpPr>
          <p:nvPr>
            <p:ph type="pic" sz="quarter" idx="11"/>
          </p:nvPr>
        </p:nvSpPr>
        <p:spPr>
          <a:xfrm>
            <a:off x="4062709" y="0"/>
            <a:ext cx="8107363" cy="6858000"/>
          </a:xfrm>
          <a:pattFill prst="divot">
            <a:fgClr>
              <a:schemeClr val="accent1"/>
            </a:fgClr>
            <a:bgClr>
              <a:schemeClr val="bg1"/>
            </a:bgClr>
          </a:patt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picture here</a:t>
            </a:r>
          </a:p>
          <a:p>
            <a:endParaRPr lang="en-US" dirty="0"/>
          </a:p>
        </p:txBody>
      </p:sp>
      <p:sp>
        <p:nvSpPr>
          <p:cNvPr id="10" name="Text Placeholder 4">
            <a:extLst>
              <a:ext uri="{FF2B5EF4-FFF2-40B4-BE49-F238E27FC236}">
                <a16:creationId xmlns:a16="http://schemas.microsoft.com/office/drawing/2014/main" id="{3A8E2A2F-BF30-4647-8E4E-767DDCA3B180}"/>
              </a:ext>
            </a:extLst>
          </p:cNvPr>
          <p:cNvSpPr>
            <a:spLocks noGrp="1"/>
          </p:cNvSpPr>
          <p:nvPr>
            <p:ph type="body" sz="quarter" idx="12" hasCustomPrompt="1"/>
          </p:nvPr>
        </p:nvSpPr>
        <p:spPr>
          <a:xfrm>
            <a:off x="767969" y="3096133"/>
            <a:ext cx="3307642" cy="1171575"/>
          </a:xfrm>
        </p:spPr>
        <p:txBody>
          <a:bodyPr>
            <a:normAutofit/>
          </a:bodyPr>
          <a:lstStyle>
            <a:lvl1pPr marL="0" indent="0">
              <a:buNone/>
              <a:defRPr sz="4400" b="1">
                <a:solidFill>
                  <a:schemeClr val="bg2">
                    <a:lumMod val="25000"/>
                  </a:schemeClr>
                </a:solidFill>
              </a:defRPr>
            </a:lvl1pPr>
          </a:lstStyle>
          <a:p>
            <a:pPr lvl="0"/>
            <a:r>
              <a:rPr lang="en-US" dirty="0"/>
              <a:t>Picture Title</a:t>
            </a:r>
          </a:p>
        </p:txBody>
      </p:sp>
      <p:sp>
        <p:nvSpPr>
          <p:cNvPr id="13" name="Text Placeholder 6">
            <a:extLst>
              <a:ext uri="{FF2B5EF4-FFF2-40B4-BE49-F238E27FC236}">
                <a16:creationId xmlns:a16="http://schemas.microsoft.com/office/drawing/2014/main" id="{0CFAE2B4-3795-4142-8DC4-4D3AF0C34B56}"/>
              </a:ext>
            </a:extLst>
          </p:cNvPr>
          <p:cNvSpPr>
            <a:spLocks noGrp="1"/>
          </p:cNvSpPr>
          <p:nvPr>
            <p:ph type="body" sz="quarter" idx="13" hasCustomPrompt="1"/>
          </p:nvPr>
        </p:nvSpPr>
        <p:spPr>
          <a:xfrm>
            <a:off x="792163" y="3901439"/>
            <a:ext cx="3205071" cy="1133475"/>
          </a:xfrm>
        </p:spPr>
        <p:txBody>
          <a:bodyPr>
            <a:normAutofit/>
          </a:bodyPr>
          <a:lstStyle>
            <a:lvl1pPr marL="0" indent="0">
              <a:lnSpc>
                <a:spcPct val="150000"/>
              </a:lnSpc>
              <a:spcAft>
                <a:spcPts val="1000"/>
              </a:spcAft>
              <a:buNone/>
              <a:defRPr sz="1400">
                <a:solidFill>
                  <a:schemeClr val="bg2">
                    <a:lumMod val="25000"/>
                  </a:schemeClr>
                </a:solidFill>
              </a:defRPr>
            </a:lvl1pPr>
          </a:lstStyle>
          <a:p>
            <a:pPr lvl="0"/>
            <a:r>
              <a:rPr lang="en-US" dirty="0"/>
              <a:t>Place a small paragraph regarding the picture here. </a:t>
            </a:r>
          </a:p>
        </p:txBody>
      </p:sp>
      <p:pic>
        <p:nvPicPr>
          <p:cNvPr id="8" name="Picture 7">
            <a:extLst>
              <a:ext uri="{FF2B5EF4-FFF2-40B4-BE49-F238E27FC236}">
                <a16:creationId xmlns:a16="http://schemas.microsoft.com/office/drawing/2014/main" id="{3AA990C0-6C96-4D4B-8D09-C6A0CA9F997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Tree>
    <p:extLst>
      <p:ext uri="{BB962C8B-B14F-4D97-AF65-F5344CB8AC3E}">
        <p14:creationId xmlns:p14="http://schemas.microsoft.com/office/powerpoint/2010/main" val="644970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alf Image w/ Body Copy Leftw">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16" name="Text Placeholder 4">
            <a:extLst>
              <a:ext uri="{FF2B5EF4-FFF2-40B4-BE49-F238E27FC236}">
                <a16:creationId xmlns:a16="http://schemas.microsoft.com/office/drawing/2014/main" id="{00F66054-0B17-A140-A55C-7E5A7E3E4779}"/>
              </a:ext>
            </a:extLst>
          </p:cNvPr>
          <p:cNvSpPr>
            <a:spLocks noGrp="1"/>
          </p:cNvSpPr>
          <p:nvPr>
            <p:ph type="body" sz="quarter" idx="30" hasCustomPrompt="1"/>
          </p:nvPr>
        </p:nvSpPr>
        <p:spPr>
          <a:xfrm>
            <a:off x="6924613" y="3108198"/>
            <a:ext cx="4218875" cy="902907"/>
          </a:xfrm>
        </p:spPr>
        <p:txBody>
          <a:bodyPr>
            <a:noAutofit/>
          </a:bodyPr>
          <a:lstStyle>
            <a:lvl1pPr marL="0" indent="0">
              <a:buNone/>
              <a:defRPr sz="4400" b="1">
                <a:solidFill>
                  <a:schemeClr val="bg2">
                    <a:lumMod val="25000"/>
                  </a:schemeClr>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US" b="1" dirty="0"/>
              <a:t>Picture Title</a:t>
            </a:r>
            <a:endParaRPr lang="en-US" dirty="0"/>
          </a:p>
        </p:txBody>
      </p:sp>
      <p:sp>
        <p:nvSpPr>
          <p:cNvPr id="17" name="Text Placeholder 6">
            <a:extLst>
              <a:ext uri="{FF2B5EF4-FFF2-40B4-BE49-F238E27FC236}">
                <a16:creationId xmlns:a16="http://schemas.microsoft.com/office/drawing/2014/main" id="{C25A0539-B78E-C749-B676-89656F4125E9}"/>
              </a:ext>
            </a:extLst>
          </p:cNvPr>
          <p:cNvSpPr>
            <a:spLocks noGrp="1"/>
          </p:cNvSpPr>
          <p:nvPr>
            <p:ph type="body" sz="quarter" idx="31" hasCustomPrompt="1"/>
          </p:nvPr>
        </p:nvSpPr>
        <p:spPr>
          <a:xfrm>
            <a:off x="6949694" y="4011105"/>
            <a:ext cx="3522663" cy="1584325"/>
          </a:xfrm>
        </p:spPr>
        <p:txBody>
          <a:bodyPr>
            <a:normAutofit/>
          </a:bodyPr>
          <a:lstStyle>
            <a:lvl1pPr marL="0" indent="0">
              <a:lnSpc>
                <a:spcPct val="150000"/>
              </a:lnSpc>
              <a:spcAft>
                <a:spcPts val="1000"/>
              </a:spcAft>
              <a:buNone/>
              <a:defRPr sz="1400">
                <a:solidFill>
                  <a:schemeClr val="bg2">
                    <a:lumMod val="25000"/>
                  </a:schemeClr>
                </a:solidFill>
              </a:defRPr>
            </a:lvl1pPr>
            <a:lvl2pPr marL="457200" indent="0">
              <a:buNone/>
              <a:defRPr sz="1100">
                <a:solidFill>
                  <a:schemeClr val="bg2">
                    <a:lumMod val="25000"/>
                  </a:schemeClr>
                </a:solidFill>
              </a:defRPr>
            </a:lvl2pPr>
            <a:lvl3pPr marL="914400" indent="0">
              <a:buNone/>
              <a:defRPr sz="11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Place a small paragraph regarding the picture here. </a:t>
            </a:r>
          </a:p>
        </p:txBody>
      </p:sp>
      <p:sp>
        <p:nvSpPr>
          <p:cNvPr id="3" name="Picture Placeholder 2">
            <a:extLst>
              <a:ext uri="{FF2B5EF4-FFF2-40B4-BE49-F238E27FC236}">
                <a16:creationId xmlns:a16="http://schemas.microsoft.com/office/drawing/2014/main" id="{4229CDA2-8874-6C4E-B312-259561EC792D}"/>
              </a:ext>
            </a:extLst>
          </p:cNvPr>
          <p:cNvSpPr>
            <a:spLocks noGrp="1"/>
          </p:cNvSpPr>
          <p:nvPr>
            <p:ph type="pic" sz="quarter" idx="32"/>
          </p:nvPr>
        </p:nvSpPr>
        <p:spPr>
          <a:xfrm>
            <a:off x="0" y="0"/>
            <a:ext cx="6108700" cy="6858000"/>
          </a:xfrm>
          <a:pattFill prst="divot">
            <a:fgClr>
              <a:schemeClr val="accent1"/>
            </a:fgClr>
            <a:bgClr>
              <a:schemeClr val="bg1"/>
            </a:bgClr>
          </a:patt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picture here</a:t>
            </a:r>
          </a:p>
          <a:p>
            <a:endParaRPr lang="en-US" dirty="0"/>
          </a:p>
        </p:txBody>
      </p:sp>
      <p:pic>
        <p:nvPicPr>
          <p:cNvPr id="8" name="Picture 7">
            <a:extLst>
              <a:ext uri="{FF2B5EF4-FFF2-40B4-BE49-F238E27FC236}">
                <a16:creationId xmlns:a16="http://schemas.microsoft.com/office/drawing/2014/main" id="{1705BBC8-8583-C04F-A4FF-8C06AE9D089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Tree>
    <p:extLst>
      <p:ext uri="{BB962C8B-B14F-4D97-AF65-F5344CB8AC3E}">
        <p14:creationId xmlns:p14="http://schemas.microsoft.com/office/powerpoint/2010/main" val="1241977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on Top w/ Body Copy Below">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14" name="Text Placeholder 4">
            <a:extLst>
              <a:ext uri="{FF2B5EF4-FFF2-40B4-BE49-F238E27FC236}">
                <a16:creationId xmlns:a16="http://schemas.microsoft.com/office/drawing/2014/main" id="{23DE534F-87A0-624A-866F-649E420E4DC0}"/>
              </a:ext>
            </a:extLst>
          </p:cNvPr>
          <p:cNvSpPr>
            <a:spLocks noGrp="1"/>
          </p:cNvSpPr>
          <p:nvPr>
            <p:ph type="body" sz="quarter" idx="30" hasCustomPrompt="1"/>
          </p:nvPr>
        </p:nvSpPr>
        <p:spPr>
          <a:xfrm>
            <a:off x="1535749" y="4620006"/>
            <a:ext cx="4718747" cy="720090"/>
          </a:xfrm>
        </p:spPr>
        <p:txBody>
          <a:bodyPr>
            <a:noAutofit/>
          </a:bodyPr>
          <a:lstStyle>
            <a:lvl1pPr marL="0" indent="0">
              <a:buNone/>
              <a:defRPr sz="4400" b="1">
                <a:solidFill>
                  <a:schemeClr val="bg2">
                    <a:lumMod val="25000"/>
                  </a:schemeClr>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US" b="1" dirty="0"/>
              <a:t>Picture Title</a:t>
            </a:r>
            <a:endParaRPr lang="en-US" dirty="0"/>
          </a:p>
        </p:txBody>
      </p:sp>
      <p:sp>
        <p:nvSpPr>
          <p:cNvPr id="15" name="Text Placeholder 6">
            <a:extLst>
              <a:ext uri="{FF2B5EF4-FFF2-40B4-BE49-F238E27FC236}">
                <a16:creationId xmlns:a16="http://schemas.microsoft.com/office/drawing/2014/main" id="{C3D5CAC0-334C-2F4E-80F2-C55ACF195321}"/>
              </a:ext>
            </a:extLst>
          </p:cNvPr>
          <p:cNvSpPr>
            <a:spLocks noGrp="1"/>
          </p:cNvSpPr>
          <p:nvPr>
            <p:ph type="body" sz="quarter" idx="31" hasCustomPrompt="1"/>
          </p:nvPr>
        </p:nvSpPr>
        <p:spPr>
          <a:xfrm>
            <a:off x="1560830" y="5327841"/>
            <a:ext cx="4697466" cy="977956"/>
          </a:xfrm>
        </p:spPr>
        <p:txBody>
          <a:bodyPr>
            <a:normAutofit/>
          </a:bodyPr>
          <a:lstStyle>
            <a:lvl1pPr marL="0" indent="0">
              <a:lnSpc>
                <a:spcPct val="150000"/>
              </a:lnSpc>
              <a:spcAft>
                <a:spcPts val="1000"/>
              </a:spcAft>
              <a:buNone/>
              <a:defRPr sz="1400">
                <a:solidFill>
                  <a:schemeClr val="bg2">
                    <a:lumMod val="25000"/>
                  </a:schemeClr>
                </a:solidFill>
              </a:defRPr>
            </a:lvl1pPr>
            <a:lvl2pPr marL="457200" indent="0">
              <a:buNone/>
              <a:defRPr sz="1100">
                <a:solidFill>
                  <a:schemeClr val="bg2">
                    <a:lumMod val="25000"/>
                  </a:schemeClr>
                </a:solidFill>
              </a:defRPr>
            </a:lvl2pPr>
            <a:lvl3pPr marL="914400" indent="0">
              <a:buNone/>
              <a:defRPr sz="11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Place a small paragraph regarding the picture here. </a:t>
            </a:r>
          </a:p>
        </p:txBody>
      </p:sp>
      <p:sp>
        <p:nvSpPr>
          <p:cNvPr id="6" name="Picture Placeholder 5">
            <a:extLst>
              <a:ext uri="{FF2B5EF4-FFF2-40B4-BE49-F238E27FC236}">
                <a16:creationId xmlns:a16="http://schemas.microsoft.com/office/drawing/2014/main" id="{823DEF3A-B4D0-5D40-9695-87FF02B91FEA}"/>
              </a:ext>
            </a:extLst>
          </p:cNvPr>
          <p:cNvSpPr>
            <a:spLocks noGrp="1"/>
          </p:cNvSpPr>
          <p:nvPr>
            <p:ph type="pic" sz="quarter" idx="32"/>
          </p:nvPr>
        </p:nvSpPr>
        <p:spPr>
          <a:xfrm>
            <a:off x="0" y="0"/>
            <a:ext cx="12192000" cy="4121150"/>
          </a:xfrm>
          <a:pattFill prst="divot">
            <a:fgClr>
              <a:schemeClr val="accent1"/>
            </a:fgClr>
            <a:bgClr>
              <a:schemeClr val="bg1"/>
            </a:bgClr>
          </a:patt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picture here</a:t>
            </a:r>
          </a:p>
          <a:p>
            <a:endParaRPr lang="en-US" dirty="0"/>
          </a:p>
        </p:txBody>
      </p:sp>
      <p:sp>
        <p:nvSpPr>
          <p:cNvPr id="13" name="Text Placeholder 6">
            <a:extLst>
              <a:ext uri="{FF2B5EF4-FFF2-40B4-BE49-F238E27FC236}">
                <a16:creationId xmlns:a16="http://schemas.microsoft.com/office/drawing/2014/main" id="{9ADA9B79-2FA6-A34D-9045-78490B77C477}"/>
              </a:ext>
            </a:extLst>
          </p:cNvPr>
          <p:cNvSpPr>
            <a:spLocks noGrp="1"/>
          </p:cNvSpPr>
          <p:nvPr>
            <p:ph type="body" sz="quarter" idx="33" hasCustomPrompt="1"/>
          </p:nvPr>
        </p:nvSpPr>
        <p:spPr>
          <a:xfrm>
            <a:off x="6392108" y="4660842"/>
            <a:ext cx="4960702" cy="1585579"/>
          </a:xfrm>
        </p:spPr>
        <p:txBody>
          <a:bodyPr>
            <a:normAutofit/>
          </a:bodyPr>
          <a:lstStyle>
            <a:lvl1pPr marL="0" indent="0">
              <a:lnSpc>
                <a:spcPct val="150000"/>
              </a:lnSpc>
              <a:spcAft>
                <a:spcPts val="1000"/>
              </a:spcAft>
              <a:buNone/>
              <a:defRPr sz="1400">
                <a:solidFill>
                  <a:schemeClr val="bg2">
                    <a:lumMod val="25000"/>
                  </a:schemeClr>
                </a:solidFill>
              </a:defRPr>
            </a:lvl1pPr>
            <a:lvl2pPr marL="457200" indent="0">
              <a:buNone/>
              <a:defRPr sz="1100">
                <a:solidFill>
                  <a:schemeClr val="bg2">
                    <a:lumMod val="25000"/>
                  </a:schemeClr>
                </a:solidFill>
              </a:defRPr>
            </a:lvl2pPr>
            <a:lvl3pPr marL="914400" indent="0">
              <a:buNone/>
              <a:defRPr sz="11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Place a small paragraph regarding the picture here. </a:t>
            </a:r>
          </a:p>
        </p:txBody>
      </p:sp>
      <p:pic>
        <p:nvPicPr>
          <p:cNvPr id="12" name="Picture 11">
            <a:extLst>
              <a:ext uri="{FF2B5EF4-FFF2-40B4-BE49-F238E27FC236}">
                <a16:creationId xmlns:a16="http://schemas.microsoft.com/office/drawing/2014/main" id="{754A7B3A-46D3-7B4B-8549-EB4B66F15C3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Tree>
    <p:extLst>
      <p:ext uri="{BB962C8B-B14F-4D97-AF65-F5344CB8AC3E}">
        <p14:creationId xmlns:p14="http://schemas.microsoft.com/office/powerpoint/2010/main" val="1600067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mage in middl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6" name="Picture Placeholder 5">
            <a:extLst>
              <a:ext uri="{FF2B5EF4-FFF2-40B4-BE49-F238E27FC236}">
                <a16:creationId xmlns:a16="http://schemas.microsoft.com/office/drawing/2014/main" id="{823DEF3A-B4D0-5D40-9695-87FF02B91FEA}"/>
              </a:ext>
            </a:extLst>
          </p:cNvPr>
          <p:cNvSpPr>
            <a:spLocks noGrp="1"/>
          </p:cNvSpPr>
          <p:nvPr>
            <p:ph type="pic" sz="quarter" idx="32"/>
          </p:nvPr>
        </p:nvSpPr>
        <p:spPr>
          <a:xfrm>
            <a:off x="0" y="1158117"/>
            <a:ext cx="12192000" cy="4121150"/>
          </a:xfrm>
          <a:pattFill prst="divot">
            <a:fgClr>
              <a:schemeClr val="accent1"/>
            </a:fgClr>
            <a:bgClr>
              <a:schemeClr val="bg1"/>
            </a:bgClr>
          </a:patt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picture here</a:t>
            </a:r>
          </a:p>
          <a:p>
            <a:endParaRPr lang="en-US" dirty="0"/>
          </a:p>
        </p:txBody>
      </p:sp>
      <p:pic>
        <p:nvPicPr>
          <p:cNvPr id="5" name="Picture 4">
            <a:extLst>
              <a:ext uri="{FF2B5EF4-FFF2-40B4-BE49-F238E27FC236}">
                <a16:creationId xmlns:a16="http://schemas.microsoft.com/office/drawing/2014/main" id="{67528475-5325-2D4F-A674-B8D2E74665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Tree>
    <p:extLst>
      <p:ext uri="{BB962C8B-B14F-4D97-AF65-F5344CB8AC3E}">
        <p14:creationId xmlns:p14="http://schemas.microsoft.com/office/powerpoint/2010/main" val="22848464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C424C78-0344-4A47-9D46-52F02001F16C}"/>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4" name="Picture Placeholder 3">
            <a:extLst>
              <a:ext uri="{FF2B5EF4-FFF2-40B4-BE49-F238E27FC236}">
                <a16:creationId xmlns:a16="http://schemas.microsoft.com/office/drawing/2014/main" id="{3EE4F6E5-172A-3245-84BD-FFCCE740CD7C}"/>
              </a:ext>
            </a:extLst>
          </p:cNvPr>
          <p:cNvSpPr>
            <a:spLocks noGrp="1"/>
          </p:cNvSpPr>
          <p:nvPr>
            <p:ph type="pic" sz="quarter" idx="10"/>
          </p:nvPr>
        </p:nvSpPr>
        <p:spPr>
          <a:xfrm>
            <a:off x="1195388" y="292100"/>
            <a:ext cx="10045700" cy="6230938"/>
          </a:xfrm>
          <a:pattFill prst="divot">
            <a:fgClr>
              <a:schemeClr val="accent1"/>
            </a:fgClr>
            <a:bgClr>
              <a:schemeClr val="bg1"/>
            </a:bgClr>
          </a:patt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picture here</a:t>
            </a:r>
          </a:p>
          <a:p>
            <a:endParaRPr lang="en-US" dirty="0"/>
          </a:p>
        </p:txBody>
      </p:sp>
      <p:pic>
        <p:nvPicPr>
          <p:cNvPr id="5" name="Picture 4">
            <a:extLst>
              <a:ext uri="{FF2B5EF4-FFF2-40B4-BE49-F238E27FC236}">
                <a16:creationId xmlns:a16="http://schemas.microsoft.com/office/drawing/2014/main" id="{5056BABA-5D2B-AC47-A96B-B6FD438261D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Tree>
    <p:extLst>
      <p:ext uri="{BB962C8B-B14F-4D97-AF65-F5344CB8AC3E}">
        <p14:creationId xmlns:p14="http://schemas.microsoft.com/office/powerpoint/2010/main" val="3826950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13" name="Picture Placeholder 4">
            <a:extLst>
              <a:ext uri="{FF2B5EF4-FFF2-40B4-BE49-F238E27FC236}">
                <a16:creationId xmlns:a16="http://schemas.microsoft.com/office/drawing/2014/main" id="{53059155-DD42-154D-B9E7-E89254857680}"/>
              </a:ext>
            </a:extLst>
          </p:cNvPr>
          <p:cNvSpPr>
            <a:spLocks noGrp="1"/>
          </p:cNvSpPr>
          <p:nvPr>
            <p:ph type="pic" sz="quarter" idx="11" hasCustomPrompt="1"/>
          </p:nvPr>
        </p:nvSpPr>
        <p:spPr>
          <a:xfrm>
            <a:off x="1106904" y="963460"/>
            <a:ext cx="3110427" cy="5100456"/>
          </a:xfrm>
          <a:pattFill prst="divot">
            <a:fgClr>
              <a:schemeClr val="accent1"/>
            </a:fgClr>
            <a:bgClr>
              <a:schemeClr val="bg1"/>
            </a:bgClr>
          </a:pattFill>
        </p:spPr>
        <p:txBody>
          <a:bodyPr anchor="ctr"/>
          <a:lstStyle>
            <a:lvl1pPr marL="0" indent="0" algn="ctr">
              <a:buNone/>
              <a:defRPr/>
            </a:lvl1pPr>
          </a:lstStyle>
          <a:p>
            <a:r>
              <a:rPr lang="en-US" dirty="0"/>
              <a:t>Insert Picture Here</a:t>
            </a:r>
          </a:p>
        </p:txBody>
      </p:sp>
      <p:sp>
        <p:nvSpPr>
          <p:cNvPr id="16" name="Picture Placeholder 4">
            <a:extLst>
              <a:ext uri="{FF2B5EF4-FFF2-40B4-BE49-F238E27FC236}">
                <a16:creationId xmlns:a16="http://schemas.microsoft.com/office/drawing/2014/main" id="{2713CE83-68EB-DF40-AD31-DE2243FB932E}"/>
              </a:ext>
            </a:extLst>
          </p:cNvPr>
          <p:cNvSpPr>
            <a:spLocks noGrp="1"/>
          </p:cNvSpPr>
          <p:nvPr>
            <p:ph type="pic" sz="quarter" idx="12" hasCustomPrompt="1"/>
          </p:nvPr>
        </p:nvSpPr>
        <p:spPr>
          <a:xfrm>
            <a:off x="4508879" y="963460"/>
            <a:ext cx="3108960" cy="5102352"/>
          </a:xfrm>
          <a:pattFill prst="divot">
            <a:fgClr>
              <a:schemeClr val="accent1"/>
            </a:fgClr>
            <a:bgClr>
              <a:schemeClr val="bg1"/>
            </a:bgClr>
          </a:pattFill>
        </p:spPr>
        <p:txBody>
          <a:bodyPr anchor="ctr"/>
          <a:lstStyle>
            <a:lvl1pPr marL="0" indent="0" algn="ctr">
              <a:buNone/>
              <a:defRPr/>
            </a:lvl1pPr>
          </a:lstStyle>
          <a:p>
            <a:r>
              <a:rPr lang="en-US" dirty="0"/>
              <a:t>Insert Picture Here</a:t>
            </a:r>
          </a:p>
        </p:txBody>
      </p:sp>
      <p:sp>
        <p:nvSpPr>
          <p:cNvPr id="17" name="Picture Placeholder 4">
            <a:extLst>
              <a:ext uri="{FF2B5EF4-FFF2-40B4-BE49-F238E27FC236}">
                <a16:creationId xmlns:a16="http://schemas.microsoft.com/office/drawing/2014/main" id="{33AB530D-1229-A34B-838F-AD318CFC3095}"/>
              </a:ext>
            </a:extLst>
          </p:cNvPr>
          <p:cNvSpPr>
            <a:spLocks noGrp="1"/>
          </p:cNvSpPr>
          <p:nvPr>
            <p:ph type="pic" sz="quarter" idx="13" hasCustomPrompt="1"/>
          </p:nvPr>
        </p:nvSpPr>
        <p:spPr>
          <a:xfrm>
            <a:off x="7909387" y="965071"/>
            <a:ext cx="3108960" cy="5102352"/>
          </a:xfrm>
          <a:pattFill prst="divot">
            <a:fgClr>
              <a:schemeClr val="accent1"/>
            </a:fgClr>
            <a:bgClr>
              <a:schemeClr val="bg1"/>
            </a:bgClr>
          </a:pattFill>
        </p:spPr>
        <p:txBody>
          <a:bodyPr anchor="ctr"/>
          <a:lstStyle>
            <a:lvl1pPr marL="0" indent="0" algn="ctr">
              <a:buNone/>
              <a:defRPr/>
            </a:lvl1pPr>
          </a:lstStyle>
          <a:p>
            <a:r>
              <a:rPr lang="en-US" dirty="0"/>
              <a:t>Insert Picture Here</a:t>
            </a:r>
          </a:p>
        </p:txBody>
      </p:sp>
      <p:pic>
        <p:nvPicPr>
          <p:cNvPr id="7" name="Picture 6">
            <a:extLst>
              <a:ext uri="{FF2B5EF4-FFF2-40B4-BE49-F238E27FC236}">
                <a16:creationId xmlns:a16="http://schemas.microsoft.com/office/drawing/2014/main" id="{7D3D9C99-8EB7-DD40-9022-221B1B7DEE9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Tree>
    <p:extLst>
      <p:ext uri="{BB962C8B-B14F-4D97-AF65-F5344CB8AC3E}">
        <p14:creationId xmlns:p14="http://schemas.microsoft.com/office/powerpoint/2010/main" val="1026066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13" name="Picture Placeholder 4">
            <a:extLst>
              <a:ext uri="{FF2B5EF4-FFF2-40B4-BE49-F238E27FC236}">
                <a16:creationId xmlns:a16="http://schemas.microsoft.com/office/drawing/2014/main" id="{0EFFF4E8-B865-3644-88C4-013CEA6CDFBC}"/>
              </a:ext>
            </a:extLst>
          </p:cNvPr>
          <p:cNvSpPr>
            <a:spLocks noGrp="1"/>
          </p:cNvSpPr>
          <p:nvPr>
            <p:ph type="pic" sz="quarter" idx="13" hasCustomPrompt="1"/>
          </p:nvPr>
        </p:nvSpPr>
        <p:spPr>
          <a:xfrm>
            <a:off x="8950107" y="1789910"/>
            <a:ext cx="2584175" cy="3415952"/>
          </a:xfrm>
          <a:pattFill prst="divot">
            <a:fgClr>
              <a:schemeClr val="accent1"/>
            </a:fgClr>
            <a:bgClr>
              <a:schemeClr val="bg1"/>
            </a:bgClr>
          </a:pattFill>
        </p:spPr>
        <p:txBody>
          <a:bodyPr anchor="ctr"/>
          <a:lstStyle>
            <a:lvl1pPr marL="0" indent="0" algn="ctr">
              <a:buNone/>
              <a:defRPr/>
            </a:lvl1pPr>
          </a:lstStyle>
          <a:p>
            <a:r>
              <a:rPr lang="en-US" dirty="0"/>
              <a:t>Insert Picture Here</a:t>
            </a:r>
          </a:p>
        </p:txBody>
      </p:sp>
      <p:sp>
        <p:nvSpPr>
          <p:cNvPr id="15" name="Picture Placeholder 4">
            <a:extLst>
              <a:ext uri="{FF2B5EF4-FFF2-40B4-BE49-F238E27FC236}">
                <a16:creationId xmlns:a16="http://schemas.microsoft.com/office/drawing/2014/main" id="{486C5F1D-6DA2-9541-8AFD-BB4A68C9BF5E}"/>
              </a:ext>
            </a:extLst>
          </p:cNvPr>
          <p:cNvSpPr>
            <a:spLocks noGrp="1"/>
          </p:cNvSpPr>
          <p:nvPr>
            <p:ph type="pic" sz="quarter" idx="14" hasCustomPrompt="1"/>
          </p:nvPr>
        </p:nvSpPr>
        <p:spPr>
          <a:xfrm>
            <a:off x="6195389" y="1789910"/>
            <a:ext cx="2584175" cy="3415952"/>
          </a:xfrm>
          <a:pattFill prst="divot">
            <a:fgClr>
              <a:schemeClr val="accent1"/>
            </a:fgClr>
            <a:bgClr>
              <a:schemeClr val="bg1"/>
            </a:bgClr>
          </a:pattFill>
        </p:spPr>
        <p:txBody>
          <a:bodyPr anchor="ctr"/>
          <a:lstStyle>
            <a:lvl1pPr marL="0" indent="0" algn="ctr">
              <a:buNone/>
              <a:defRPr/>
            </a:lvl1pPr>
          </a:lstStyle>
          <a:p>
            <a:r>
              <a:rPr lang="en-US" dirty="0"/>
              <a:t>Insert Picture Here</a:t>
            </a:r>
          </a:p>
        </p:txBody>
      </p:sp>
      <p:sp>
        <p:nvSpPr>
          <p:cNvPr id="16" name="Picture Placeholder 4">
            <a:extLst>
              <a:ext uri="{FF2B5EF4-FFF2-40B4-BE49-F238E27FC236}">
                <a16:creationId xmlns:a16="http://schemas.microsoft.com/office/drawing/2014/main" id="{37466E48-6004-664E-8E7D-665770A7502F}"/>
              </a:ext>
            </a:extLst>
          </p:cNvPr>
          <p:cNvSpPr>
            <a:spLocks noGrp="1"/>
          </p:cNvSpPr>
          <p:nvPr>
            <p:ph type="pic" sz="quarter" idx="15" hasCustomPrompt="1"/>
          </p:nvPr>
        </p:nvSpPr>
        <p:spPr>
          <a:xfrm>
            <a:off x="3440672" y="1789910"/>
            <a:ext cx="2584175" cy="3415952"/>
          </a:xfrm>
          <a:pattFill prst="divot">
            <a:fgClr>
              <a:schemeClr val="accent1"/>
            </a:fgClr>
            <a:bgClr>
              <a:schemeClr val="bg1"/>
            </a:bgClr>
          </a:pattFill>
        </p:spPr>
        <p:txBody>
          <a:bodyPr anchor="ctr"/>
          <a:lstStyle>
            <a:lvl1pPr marL="0" indent="0" algn="ctr">
              <a:buNone/>
              <a:defRPr/>
            </a:lvl1pPr>
          </a:lstStyle>
          <a:p>
            <a:r>
              <a:rPr lang="en-US" dirty="0"/>
              <a:t>Insert Picture Here</a:t>
            </a:r>
          </a:p>
        </p:txBody>
      </p:sp>
      <p:sp>
        <p:nvSpPr>
          <p:cNvPr id="17" name="Picture Placeholder 4">
            <a:extLst>
              <a:ext uri="{FF2B5EF4-FFF2-40B4-BE49-F238E27FC236}">
                <a16:creationId xmlns:a16="http://schemas.microsoft.com/office/drawing/2014/main" id="{3E1DE458-C898-2E47-8F35-C043D6695517}"/>
              </a:ext>
            </a:extLst>
          </p:cNvPr>
          <p:cNvSpPr>
            <a:spLocks noGrp="1"/>
          </p:cNvSpPr>
          <p:nvPr>
            <p:ph type="pic" sz="quarter" idx="16" hasCustomPrompt="1"/>
          </p:nvPr>
        </p:nvSpPr>
        <p:spPr>
          <a:xfrm>
            <a:off x="685954" y="1789910"/>
            <a:ext cx="2584175" cy="3415952"/>
          </a:xfrm>
          <a:pattFill prst="divot">
            <a:fgClr>
              <a:schemeClr val="accent1"/>
            </a:fgClr>
            <a:bgClr>
              <a:schemeClr val="bg1"/>
            </a:bgClr>
          </a:pattFill>
        </p:spPr>
        <p:txBody>
          <a:bodyPr anchor="ctr"/>
          <a:lstStyle>
            <a:lvl1pPr marL="0" indent="0" algn="ctr">
              <a:buNone/>
              <a:defRPr/>
            </a:lvl1pPr>
          </a:lstStyle>
          <a:p>
            <a:r>
              <a:rPr lang="en-US" dirty="0"/>
              <a:t>Insert Picture Here</a:t>
            </a:r>
          </a:p>
        </p:txBody>
      </p:sp>
      <p:pic>
        <p:nvPicPr>
          <p:cNvPr id="8" name="Picture 7">
            <a:extLst>
              <a:ext uri="{FF2B5EF4-FFF2-40B4-BE49-F238E27FC236}">
                <a16:creationId xmlns:a16="http://schemas.microsoft.com/office/drawing/2014/main" id="{39219FCE-EC1E-E049-8D82-ED2A3841079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Tree>
    <p:extLst>
      <p:ext uri="{BB962C8B-B14F-4D97-AF65-F5344CB8AC3E}">
        <p14:creationId xmlns:p14="http://schemas.microsoft.com/office/powerpoint/2010/main" val="2443578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 Screen Image w/ Body Copy Lef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pic>
        <p:nvPicPr>
          <p:cNvPr id="5" name="Picture 4">
            <a:extLst>
              <a:ext uri="{FF2B5EF4-FFF2-40B4-BE49-F238E27FC236}">
                <a16:creationId xmlns:a16="http://schemas.microsoft.com/office/drawing/2014/main" id="{B7F7F630-17F4-6543-8ECD-44C4D953789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53944" y="1022732"/>
            <a:ext cx="7638056" cy="5147109"/>
          </a:xfrm>
          <a:prstGeom prst="rect">
            <a:avLst/>
          </a:prstGeom>
        </p:spPr>
      </p:pic>
      <p:sp>
        <p:nvSpPr>
          <p:cNvPr id="10" name="Text Placeholder 4">
            <a:extLst>
              <a:ext uri="{FF2B5EF4-FFF2-40B4-BE49-F238E27FC236}">
                <a16:creationId xmlns:a16="http://schemas.microsoft.com/office/drawing/2014/main" id="{CF6F9702-5923-BD4E-8DDB-45964A07B205}"/>
              </a:ext>
            </a:extLst>
          </p:cNvPr>
          <p:cNvSpPr>
            <a:spLocks noGrp="1"/>
          </p:cNvSpPr>
          <p:nvPr>
            <p:ph type="body" sz="quarter" idx="11" hasCustomPrompt="1"/>
          </p:nvPr>
        </p:nvSpPr>
        <p:spPr>
          <a:xfrm>
            <a:off x="767969" y="2462149"/>
            <a:ext cx="4402138" cy="1171575"/>
          </a:xfrm>
        </p:spPr>
        <p:txBody>
          <a:bodyPr>
            <a:normAutofit/>
          </a:bodyPr>
          <a:lstStyle>
            <a:lvl1pPr marL="0" indent="0">
              <a:buNone/>
              <a:defRPr sz="4400" b="1">
                <a:solidFill>
                  <a:schemeClr val="bg2">
                    <a:lumMod val="25000"/>
                  </a:schemeClr>
                </a:solidFill>
              </a:defRPr>
            </a:lvl1pPr>
          </a:lstStyle>
          <a:p>
            <a:pPr lvl="0"/>
            <a:r>
              <a:rPr lang="en-US" dirty="0"/>
              <a:t>Picture Title</a:t>
            </a:r>
          </a:p>
        </p:txBody>
      </p:sp>
      <p:sp>
        <p:nvSpPr>
          <p:cNvPr id="12" name="Text Placeholder 6">
            <a:extLst>
              <a:ext uri="{FF2B5EF4-FFF2-40B4-BE49-F238E27FC236}">
                <a16:creationId xmlns:a16="http://schemas.microsoft.com/office/drawing/2014/main" id="{8A21152A-0C25-3643-B766-DB829FB5C75C}"/>
              </a:ext>
            </a:extLst>
          </p:cNvPr>
          <p:cNvSpPr>
            <a:spLocks noGrp="1"/>
          </p:cNvSpPr>
          <p:nvPr>
            <p:ph type="body" sz="quarter" idx="12" hasCustomPrompt="1"/>
          </p:nvPr>
        </p:nvSpPr>
        <p:spPr>
          <a:xfrm>
            <a:off x="792163" y="3267455"/>
            <a:ext cx="4389437" cy="1133475"/>
          </a:xfrm>
        </p:spPr>
        <p:txBody>
          <a:bodyPr>
            <a:normAutofit/>
          </a:bodyPr>
          <a:lstStyle>
            <a:lvl1pPr marL="0" indent="0">
              <a:lnSpc>
                <a:spcPct val="150000"/>
              </a:lnSpc>
              <a:spcAft>
                <a:spcPts val="1000"/>
              </a:spcAft>
              <a:buNone/>
              <a:defRPr sz="1400">
                <a:solidFill>
                  <a:schemeClr val="bg2">
                    <a:lumMod val="25000"/>
                  </a:schemeClr>
                </a:solidFill>
              </a:defRPr>
            </a:lvl1pPr>
          </a:lstStyle>
          <a:p>
            <a:pPr lvl="0"/>
            <a:r>
              <a:rPr lang="en-US" dirty="0"/>
              <a:t>Place a small paragraph regarding the picture here. </a:t>
            </a:r>
          </a:p>
        </p:txBody>
      </p:sp>
      <p:sp>
        <p:nvSpPr>
          <p:cNvPr id="3" name="Picture Placeholder 2">
            <a:extLst>
              <a:ext uri="{FF2B5EF4-FFF2-40B4-BE49-F238E27FC236}">
                <a16:creationId xmlns:a16="http://schemas.microsoft.com/office/drawing/2014/main" id="{2F7C2D6A-EB6A-934D-8849-AC5310D8552E}"/>
              </a:ext>
            </a:extLst>
          </p:cNvPr>
          <p:cNvSpPr>
            <a:spLocks noGrp="1"/>
          </p:cNvSpPr>
          <p:nvPr>
            <p:ph type="pic" sz="quarter" idx="30" hasCustomPrompt="1"/>
          </p:nvPr>
        </p:nvSpPr>
        <p:spPr>
          <a:xfrm>
            <a:off x="6081713" y="1722438"/>
            <a:ext cx="4603750" cy="2616200"/>
          </a:xfrm>
          <a:pattFill prst="divot">
            <a:fgClr>
              <a:schemeClr val="accent1"/>
            </a:fgClr>
            <a:bgClr>
              <a:schemeClr val="bg1"/>
            </a:bgClr>
          </a:pattFill>
        </p:spPr>
        <p:txBody>
          <a:bodyPr/>
          <a:lstStyle>
            <a:lvl1pPr marL="0" indent="0">
              <a:buNone/>
              <a:defRPr/>
            </a:lvl1pPr>
          </a:lstStyle>
          <a:p>
            <a:r>
              <a:rPr lang="en-US" dirty="0"/>
              <a:t>Insert picture here</a:t>
            </a:r>
          </a:p>
        </p:txBody>
      </p:sp>
      <p:pic>
        <p:nvPicPr>
          <p:cNvPr id="14" name="Picture 13">
            <a:extLst>
              <a:ext uri="{FF2B5EF4-FFF2-40B4-BE49-F238E27FC236}">
                <a16:creationId xmlns:a16="http://schemas.microsoft.com/office/drawing/2014/main" id="{F34FFE22-9EE2-5346-93B0-DFF64541A7C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Tree>
    <p:extLst>
      <p:ext uri="{BB962C8B-B14F-4D97-AF65-F5344CB8AC3E}">
        <p14:creationId xmlns:p14="http://schemas.microsoft.com/office/powerpoint/2010/main" val="30852856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ne Screen Image w/ Body Copy Left">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pic>
        <p:nvPicPr>
          <p:cNvPr id="3" name="Picture 2">
            <a:extLst>
              <a:ext uri="{FF2B5EF4-FFF2-40B4-BE49-F238E27FC236}">
                <a16:creationId xmlns:a16="http://schemas.microsoft.com/office/drawing/2014/main" id="{9C7113D3-5477-9949-AB38-24561C627D7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549" y="1006090"/>
            <a:ext cx="2675164" cy="4845819"/>
          </a:xfrm>
          <a:prstGeom prst="rect">
            <a:avLst/>
          </a:prstGeom>
          <a:effectLst>
            <a:reflection stA="23000" endPos="10000" dir="5400000" sy="-100000" algn="bl" rotWithShape="0"/>
          </a:effectLst>
        </p:spPr>
      </p:pic>
      <p:sp>
        <p:nvSpPr>
          <p:cNvPr id="10" name="Text Placeholder 4">
            <a:extLst>
              <a:ext uri="{FF2B5EF4-FFF2-40B4-BE49-F238E27FC236}">
                <a16:creationId xmlns:a16="http://schemas.microsoft.com/office/drawing/2014/main" id="{2FD4329C-A3A7-934A-B6BC-79F3C228E612}"/>
              </a:ext>
            </a:extLst>
          </p:cNvPr>
          <p:cNvSpPr>
            <a:spLocks noGrp="1"/>
          </p:cNvSpPr>
          <p:nvPr>
            <p:ph type="body" sz="quarter" idx="11" hasCustomPrompt="1"/>
          </p:nvPr>
        </p:nvSpPr>
        <p:spPr>
          <a:xfrm>
            <a:off x="767969" y="2462149"/>
            <a:ext cx="4402138" cy="1171575"/>
          </a:xfrm>
        </p:spPr>
        <p:txBody>
          <a:bodyPr>
            <a:normAutofit/>
          </a:bodyPr>
          <a:lstStyle>
            <a:lvl1pPr marL="0" indent="0">
              <a:buNone/>
              <a:defRPr sz="4400" b="1">
                <a:solidFill>
                  <a:schemeClr val="bg2">
                    <a:lumMod val="25000"/>
                  </a:schemeClr>
                </a:solidFill>
              </a:defRPr>
            </a:lvl1pPr>
          </a:lstStyle>
          <a:p>
            <a:pPr lvl="0"/>
            <a:r>
              <a:rPr lang="en-US" dirty="0"/>
              <a:t>Picture Title</a:t>
            </a:r>
          </a:p>
        </p:txBody>
      </p:sp>
      <p:sp>
        <p:nvSpPr>
          <p:cNvPr id="12" name="Text Placeholder 6">
            <a:extLst>
              <a:ext uri="{FF2B5EF4-FFF2-40B4-BE49-F238E27FC236}">
                <a16:creationId xmlns:a16="http://schemas.microsoft.com/office/drawing/2014/main" id="{12F74A6B-2C59-C141-A1E8-39B60CA7C7CE}"/>
              </a:ext>
            </a:extLst>
          </p:cNvPr>
          <p:cNvSpPr>
            <a:spLocks noGrp="1"/>
          </p:cNvSpPr>
          <p:nvPr>
            <p:ph type="body" sz="quarter" idx="12" hasCustomPrompt="1"/>
          </p:nvPr>
        </p:nvSpPr>
        <p:spPr>
          <a:xfrm>
            <a:off x="792163" y="3267455"/>
            <a:ext cx="4389437" cy="1133475"/>
          </a:xfrm>
        </p:spPr>
        <p:txBody>
          <a:bodyPr>
            <a:normAutofit/>
          </a:bodyPr>
          <a:lstStyle>
            <a:lvl1pPr marL="0" indent="0">
              <a:lnSpc>
                <a:spcPct val="150000"/>
              </a:lnSpc>
              <a:spcAft>
                <a:spcPts val="1000"/>
              </a:spcAft>
              <a:buNone/>
              <a:defRPr sz="1400">
                <a:solidFill>
                  <a:schemeClr val="bg2">
                    <a:lumMod val="25000"/>
                  </a:schemeClr>
                </a:solidFill>
              </a:defRPr>
            </a:lvl1pPr>
          </a:lstStyle>
          <a:p>
            <a:pPr lvl="0"/>
            <a:r>
              <a:rPr lang="en-US" dirty="0"/>
              <a:t>Place a small paragraph regarding the picture here. </a:t>
            </a:r>
          </a:p>
        </p:txBody>
      </p:sp>
      <p:sp>
        <p:nvSpPr>
          <p:cNvPr id="4" name="Picture Placeholder 3">
            <a:extLst>
              <a:ext uri="{FF2B5EF4-FFF2-40B4-BE49-F238E27FC236}">
                <a16:creationId xmlns:a16="http://schemas.microsoft.com/office/drawing/2014/main" id="{56360DB4-B710-F840-97BD-56F986CD02D7}"/>
              </a:ext>
            </a:extLst>
          </p:cNvPr>
          <p:cNvSpPr>
            <a:spLocks noGrp="1"/>
          </p:cNvSpPr>
          <p:nvPr>
            <p:ph type="pic" sz="quarter" idx="30" hasCustomPrompt="1"/>
          </p:nvPr>
        </p:nvSpPr>
        <p:spPr>
          <a:xfrm>
            <a:off x="7421563" y="1616074"/>
            <a:ext cx="2041525" cy="3636409"/>
          </a:xfrm>
          <a:pattFill prst="divot">
            <a:fgClr>
              <a:schemeClr val="accent1"/>
            </a:fgClr>
            <a:bgClr>
              <a:schemeClr val="bg1"/>
            </a:bgClr>
          </a:pattFill>
        </p:spPr>
        <p:txBody>
          <a:bodyPr/>
          <a:lstStyle>
            <a:lvl1pPr marL="0" indent="0">
              <a:buNone/>
              <a:defRPr/>
            </a:lvl1pPr>
          </a:lstStyle>
          <a:p>
            <a:r>
              <a:rPr lang="en-US" dirty="0"/>
              <a:t>Insert picture here</a:t>
            </a:r>
          </a:p>
        </p:txBody>
      </p:sp>
      <p:pic>
        <p:nvPicPr>
          <p:cNvPr id="14" name="Picture 13">
            <a:extLst>
              <a:ext uri="{FF2B5EF4-FFF2-40B4-BE49-F238E27FC236}">
                <a16:creationId xmlns:a16="http://schemas.microsoft.com/office/drawing/2014/main" id="{96BAADBE-A9DA-DC40-9187-0EE293BB79B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Tree>
    <p:extLst>
      <p:ext uri="{BB962C8B-B14F-4D97-AF65-F5344CB8AC3E}">
        <p14:creationId xmlns:p14="http://schemas.microsoft.com/office/powerpoint/2010/main" val="3121452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t Screen Image w/ Body Copy">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10" name="Text Placeholder 4">
            <a:extLst>
              <a:ext uri="{FF2B5EF4-FFF2-40B4-BE49-F238E27FC236}">
                <a16:creationId xmlns:a16="http://schemas.microsoft.com/office/drawing/2014/main" id="{2FD4329C-A3A7-934A-B6BC-79F3C228E612}"/>
              </a:ext>
            </a:extLst>
          </p:cNvPr>
          <p:cNvSpPr>
            <a:spLocks noGrp="1"/>
          </p:cNvSpPr>
          <p:nvPr>
            <p:ph type="body" sz="quarter" idx="11" hasCustomPrompt="1"/>
          </p:nvPr>
        </p:nvSpPr>
        <p:spPr>
          <a:xfrm>
            <a:off x="767969" y="2462149"/>
            <a:ext cx="4402138" cy="1171575"/>
          </a:xfrm>
        </p:spPr>
        <p:txBody>
          <a:bodyPr>
            <a:normAutofit/>
          </a:bodyPr>
          <a:lstStyle>
            <a:lvl1pPr marL="0" indent="0">
              <a:buNone/>
              <a:defRPr sz="4400" b="1">
                <a:solidFill>
                  <a:schemeClr val="bg2">
                    <a:lumMod val="25000"/>
                  </a:schemeClr>
                </a:solidFill>
              </a:defRPr>
            </a:lvl1pPr>
          </a:lstStyle>
          <a:p>
            <a:pPr lvl="0"/>
            <a:r>
              <a:rPr lang="en-US" dirty="0"/>
              <a:t>Picture Title</a:t>
            </a:r>
          </a:p>
        </p:txBody>
      </p:sp>
      <p:sp>
        <p:nvSpPr>
          <p:cNvPr id="12" name="Text Placeholder 6">
            <a:extLst>
              <a:ext uri="{FF2B5EF4-FFF2-40B4-BE49-F238E27FC236}">
                <a16:creationId xmlns:a16="http://schemas.microsoft.com/office/drawing/2014/main" id="{12F74A6B-2C59-C141-A1E8-39B60CA7C7CE}"/>
              </a:ext>
            </a:extLst>
          </p:cNvPr>
          <p:cNvSpPr>
            <a:spLocks noGrp="1"/>
          </p:cNvSpPr>
          <p:nvPr>
            <p:ph type="body" sz="quarter" idx="12" hasCustomPrompt="1"/>
          </p:nvPr>
        </p:nvSpPr>
        <p:spPr>
          <a:xfrm>
            <a:off x="792163" y="3267455"/>
            <a:ext cx="4389437" cy="1133475"/>
          </a:xfrm>
        </p:spPr>
        <p:txBody>
          <a:bodyPr>
            <a:normAutofit/>
          </a:bodyPr>
          <a:lstStyle>
            <a:lvl1pPr marL="0" indent="0">
              <a:lnSpc>
                <a:spcPct val="150000"/>
              </a:lnSpc>
              <a:spcAft>
                <a:spcPts val="1000"/>
              </a:spcAft>
              <a:buNone/>
              <a:defRPr sz="1400">
                <a:solidFill>
                  <a:schemeClr val="bg2">
                    <a:lumMod val="25000"/>
                  </a:schemeClr>
                </a:solidFill>
              </a:defRPr>
            </a:lvl1pPr>
          </a:lstStyle>
          <a:p>
            <a:pPr lvl="0"/>
            <a:r>
              <a:rPr lang="en-US" dirty="0"/>
              <a:t>Place a small paragraph regarding the picture here. </a:t>
            </a:r>
          </a:p>
        </p:txBody>
      </p:sp>
      <p:pic>
        <p:nvPicPr>
          <p:cNvPr id="14" name="Picture 13">
            <a:extLst>
              <a:ext uri="{FF2B5EF4-FFF2-40B4-BE49-F238E27FC236}">
                <a16:creationId xmlns:a16="http://schemas.microsoft.com/office/drawing/2014/main" id="{96BAADBE-A9DA-DC40-9187-0EE293BB79B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pic>
        <p:nvPicPr>
          <p:cNvPr id="8" name="Picture 7">
            <a:extLst>
              <a:ext uri="{FF2B5EF4-FFF2-40B4-BE49-F238E27FC236}">
                <a16:creationId xmlns:a16="http://schemas.microsoft.com/office/drawing/2014/main" id="{9F4BB097-01F7-9848-A2FD-D747F9E72D5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9227" y="263258"/>
            <a:ext cx="4261373" cy="6285740"/>
          </a:xfrm>
          <a:prstGeom prst="rect">
            <a:avLst/>
          </a:prstGeom>
          <a:effectLst>
            <a:reflection blurRad="6350" stA="23000" endPos="10000" dir="5400000" sy="-100000" algn="bl" rotWithShape="0"/>
          </a:effectLst>
        </p:spPr>
      </p:pic>
      <p:sp>
        <p:nvSpPr>
          <p:cNvPr id="11" name="Picture Placeholder 7">
            <a:extLst>
              <a:ext uri="{FF2B5EF4-FFF2-40B4-BE49-F238E27FC236}">
                <a16:creationId xmlns:a16="http://schemas.microsoft.com/office/drawing/2014/main" id="{2EB935E5-A45B-9047-BABB-260069AB35AA}"/>
              </a:ext>
            </a:extLst>
          </p:cNvPr>
          <p:cNvSpPr>
            <a:spLocks noGrp="1"/>
          </p:cNvSpPr>
          <p:nvPr>
            <p:ph type="pic" sz="quarter" idx="13"/>
          </p:nvPr>
        </p:nvSpPr>
        <p:spPr>
          <a:xfrm>
            <a:off x="6772060" y="935026"/>
            <a:ext cx="3705240" cy="4912415"/>
          </a:xfrm>
          <a:custGeom>
            <a:avLst/>
            <a:gdLst>
              <a:gd name="connsiteX0" fmla="*/ 0 w 2820838"/>
              <a:gd name="connsiteY0" fmla="*/ 0 h 3735238"/>
              <a:gd name="connsiteX1" fmla="*/ 2820838 w 2820838"/>
              <a:gd name="connsiteY1" fmla="*/ 0 h 3735238"/>
              <a:gd name="connsiteX2" fmla="*/ 2820838 w 2820838"/>
              <a:gd name="connsiteY2" fmla="*/ 3735238 h 3735238"/>
              <a:gd name="connsiteX3" fmla="*/ 0 w 2820838"/>
              <a:gd name="connsiteY3" fmla="*/ 3735238 h 3735238"/>
            </a:gdLst>
            <a:ahLst/>
            <a:cxnLst>
              <a:cxn ang="0">
                <a:pos x="connsiteX0" y="connsiteY0"/>
              </a:cxn>
              <a:cxn ang="0">
                <a:pos x="connsiteX1" y="connsiteY1"/>
              </a:cxn>
              <a:cxn ang="0">
                <a:pos x="connsiteX2" y="connsiteY2"/>
              </a:cxn>
              <a:cxn ang="0">
                <a:pos x="connsiteX3" y="connsiteY3"/>
              </a:cxn>
            </a:cxnLst>
            <a:rect l="l" t="t" r="r" b="b"/>
            <a:pathLst>
              <a:path w="2820838" h="3735238">
                <a:moveTo>
                  <a:pt x="0" y="0"/>
                </a:moveTo>
                <a:lnTo>
                  <a:pt x="2820838" y="0"/>
                </a:lnTo>
                <a:lnTo>
                  <a:pt x="2820838" y="3735238"/>
                </a:lnTo>
                <a:lnTo>
                  <a:pt x="0" y="3735238"/>
                </a:lnTo>
                <a:close/>
              </a:path>
            </a:pathLst>
          </a:custGeom>
          <a:pattFill prst="divot">
            <a:fgClr>
              <a:schemeClr val="accent1"/>
            </a:fgClr>
            <a:bgClr>
              <a:schemeClr val="bg1"/>
            </a:bgClr>
          </a:pattFill>
          <a:effectLst>
            <a:innerShdw blurRad="38100">
              <a:prstClr val="black">
                <a:alpha val="81000"/>
              </a:prstClr>
            </a:innerShdw>
          </a:effectLst>
        </p:spPr>
        <p:txBody>
          <a:bodyPr wrap="square" anchor="ctr">
            <a:noAutofit/>
          </a:bodyPr>
          <a:lstStyle>
            <a:lvl1pPr marL="0" indent="0" algn="ctr">
              <a:buNone/>
              <a:defRPr sz="1200"/>
            </a:lvl1pPr>
          </a:lstStyle>
          <a:p>
            <a:r>
              <a:rPr lang="en-US"/>
              <a:t>Click icon to add picture</a:t>
            </a:r>
            <a:endParaRPr lang="id-ID"/>
          </a:p>
        </p:txBody>
      </p:sp>
    </p:spTree>
    <p:extLst>
      <p:ext uri="{BB962C8B-B14F-4D97-AF65-F5344CB8AC3E}">
        <p14:creationId xmlns:p14="http://schemas.microsoft.com/office/powerpoint/2010/main" val="1403272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83ACD7-27EE-CC48-8599-FA6984312910}"/>
              </a:ext>
            </a:extLst>
          </p:cNvPr>
          <p:cNvSpPr txBox="1">
            <a:spLocks/>
          </p:cNvSpPr>
          <p:nvPr userDrawn="1"/>
        </p:nvSpPr>
        <p:spPr>
          <a:xfrm rot="5400000">
            <a:off x="-692119" y="1192260"/>
            <a:ext cx="2199190" cy="340648"/>
          </a:xfrm>
          <a:prstGeom prst="rect">
            <a:avLst/>
          </a:prstGeom>
        </p:spPr>
        <p:txBody>
          <a:bodyPr vert="horz" lIns="91440" tIns="45720" rIns="91440" bIns="45720" numCol="1" spcCol="2743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100" dirty="0">
                <a:solidFill>
                  <a:schemeClr val="bg1"/>
                </a:solidFill>
                <a:latin typeface="AmericanSans" panose="02000000000000000000" pitchFamily="2" charset="77"/>
              </a:rPr>
              <a:t>January 1, 2020</a:t>
            </a:r>
          </a:p>
        </p:txBody>
      </p:sp>
      <p:sp>
        <p:nvSpPr>
          <p:cNvPr id="17" name="Text Placeholder 2">
            <a:extLst>
              <a:ext uri="{FF2B5EF4-FFF2-40B4-BE49-F238E27FC236}">
                <a16:creationId xmlns:a16="http://schemas.microsoft.com/office/drawing/2014/main" id="{ABF77620-DD25-904E-A8B8-CF3DB84AD819}"/>
              </a:ext>
            </a:extLst>
          </p:cNvPr>
          <p:cNvSpPr>
            <a:spLocks noGrp="1"/>
          </p:cNvSpPr>
          <p:nvPr>
            <p:ph type="body" sz="quarter" idx="10" hasCustomPrompt="1"/>
          </p:nvPr>
        </p:nvSpPr>
        <p:spPr>
          <a:xfrm>
            <a:off x="1717172" y="1282414"/>
            <a:ext cx="3573826" cy="687003"/>
          </a:xfrm>
        </p:spPr>
        <p:txBody>
          <a:bodyPr/>
          <a:lstStyle>
            <a:lvl1pPr marL="0" indent="0">
              <a:buNone/>
              <a:defRPr sz="4400" b="1">
                <a:solidFill>
                  <a:schemeClr val="bg2">
                    <a:lumMod val="25000"/>
                  </a:schemeClr>
                </a:solidFill>
              </a:defRPr>
            </a:lvl1pPr>
          </a:lstStyle>
          <a:p>
            <a:pPr lvl="0"/>
            <a:r>
              <a:rPr lang="en-US" dirty="0"/>
              <a:t>Agenda</a:t>
            </a:r>
          </a:p>
        </p:txBody>
      </p:sp>
      <p:sp>
        <p:nvSpPr>
          <p:cNvPr id="26" name="TextBox 25">
            <a:extLst>
              <a:ext uri="{FF2B5EF4-FFF2-40B4-BE49-F238E27FC236}">
                <a16:creationId xmlns:a16="http://schemas.microsoft.com/office/drawing/2014/main" id="{EE8EB9E7-2746-BA42-8733-B0F969B59181}"/>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39" name="Text Placeholder 6">
            <a:extLst>
              <a:ext uri="{FF2B5EF4-FFF2-40B4-BE49-F238E27FC236}">
                <a16:creationId xmlns:a16="http://schemas.microsoft.com/office/drawing/2014/main" id="{681516DD-C626-F249-9CC5-E722FA4A3885}"/>
              </a:ext>
            </a:extLst>
          </p:cNvPr>
          <p:cNvSpPr>
            <a:spLocks noGrp="1" noChangeAspect="1"/>
          </p:cNvSpPr>
          <p:nvPr>
            <p:ph type="body" sz="quarter" idx="30" hasCustomPrompt="1"/>
          </p:nvPr>
        </p:nvSpPr>
        <p:spPr>
          <a:xfrm flipH="1">
            <a:off x="1786973" y="2533537"/>
            <a:ext cx="2122418" cy="1828800"/>
          </a:xfrm>
          <a:solidFill>
            <a:srgbClr val="D0DADF"/>
          </a:solidFill>
        </p:spPr>
        <p:txBody>
          <a:bodyPr>
            <a:noAutofit/>
          </a:bodyPr>
          <a:lstStyle>
            <a:lvl1pPr marL="0" indent="0">
              <a:buNone/>
              <a:defRPr sz="28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Item 1</a:t>
            </a:r>
          </a:p>
        </p:txBody>
      </p:sp>
      <p:sp>
        <p:nvSpPr>
          <p:cNvPr id="40" name="Text Placeholder 6">
            <a:extLst>
              <a:ext uri="{FF2B5EF4-FFF2-40B4-BE49-F238E27FC236}">
                <a16:creationId xmlns:a16="http://schemas.microsoft.com/office/drawing/2014/main" id="{068E13D9-3750-3448-9429-C0C222364975}"/>
              </a:ext>
            </a:extLst>
          </p:cNvPr>
          <p:cNvSpPr>
            <a:spLocks noGrp="1" noChangeAspect="1"/>
          </p:cNvSpPr>
          <p:nvPr>
            <p:ph type="body" sz="quarter" idx="31" hasCustomPrompt="1"/>
          </p:nvPr>
        </p:nvSpPr>
        <p:spPr>
          <a:xfrm flipH="1">
            <a:off x="4201942" y="2533298"/>
            <a:ext cx="2121408" cy="1828800"/>
          </a:xfrm>
          <a:solidFill>
            <a:srgbClr val="D0DADF"/>
          </a:solidFill>
        </p:spPr>
        <p:txBody>
          <a:bodyPr>
            <a:noAutofit/>
          </a:bodyPr>
          <a:lstStyle>
            <a:lvl1pPr marL="0" indent="0">
              <a:buNone/>
              <a:defRPr sz="28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Item 1</a:t>
            </a:r>
          </a:p>
        </p:txBody>
      </p:sp>
      <p:sp>
        <p:nvSpPr>
          <p:cNvPr id="41" name="Text Placeholder 6">
            <a:extLst>
              <a:ext uri="{FF2B5EF4-FFF2-40B4-BE49-F238E27FC236}">
                <a16:creationId xmlns:a16="http://schemas.microsoft.com/office/drawing/2014/main" id="{B086BE04-9DD8-E541-B9DB-6866097F71BD}"/>
              </a:ext>
            </a:extLst>
          </p:cNvPr>
          <p:cNvSpPr>
            <a:spLocks noGrp="1" noChangeAspect="1"/>
          </p:cNvSpPr>
          <p:nvPr>
            <p:ph type="body" sz="quarter" idx="32" hasCustomPrompt="1"/>
          </p:nvPr>
        </p:nvSpPr>
        <p:spPr>
          <a:xfrm flipH="1">
            <a:off x="6616911" y="2533298"/>
            <a:ext cx="2121408" cy="1828800"/>
          </a:xfrm>
          <a:solidFill>
            <a:srgbClr val="D0DADF"/>
          </a:solidFill>
        </p:spPr>
        <p:txBody>
          <a:bodyPr>
            <a:noAutofit/>
          </a:bodyPr>
          <a:lstStyle>
            <a:lvl1pPr marL="0" indent="0">
              <a:buNone/>
              <a:defRPr sz="28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Item 1</a:t>
            </a:r>
          </a:p>
        </p:txBody>
      </p:sp>
      <p:sp>
        <p:nvSpPr>
          <p:cNvPr id="42" name="Text Placeholder 6">
            <a:extLst>
              <a:ext uri="{FF2B5EF4-FFF2-40B4-BE49-F238E27FC236}">
                <a16:creationId xmlns:a16="http://schemas.microsoft.com/office/drawing/2014/main" id="{FD3A07B5-3929-E841-A580-4C5440BC2640}"/>
              </a:ext>
            </a:extLst>
          </p:cNvPr>
          <p:cNvSpPr>
            <a:spLocks noGrp="1" noChangeAspect="1"/>
          </p:cNvSpPr>
          <p:nvPr>
            <p:ph type="body" sz="quarter" idx="33" hasCustomPrompt="1"/>
          </p:nvPr>
        </p:nvSpPr>
        <p:spPr>
          <a:xfrm flipH="1">
            <a:off x="9035524" y="2533297"/>
            <a:ext cx="2121408" cy="1828800"/>
          </a:xfrm>
          <a:solidFill>
            <a:srgbClr val="D0DADF"/>
          </a:solidFill>
        </p:spPr>
        <p:txBody>
          <a:bodyPr>
            <a:noAutofit/>
          </a:bodyPr>
          <a:lstStyle>
            <a:lvl1pPr marL="0" indent="0">
              <a:buNone/>
              <a:defRPr sz="28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Item 1</a:t>
            </a:r>
          </a:p>
        </p:txBody>
      </p:sp>
      <p:sp>
        <p:nvSpPr>
          <p:cNvPr id="43" name="Text Placeholder 6">
            <a:extLst>
              <a:ext uri="{FF2B5EF4-FFF2-40B4-BE49-F238E27FC236}">
                <a16:creationId xmlns:a16="http://schemas.microsoft.com/office/drawing/2014/main" id="{A65C6345-B921-7742-A4E6-F4C2AB64C419}"/>
              </a:ext>
            </a:extLst>
          </p:cNvPr>
          <p:cNvSpPr>
            <a:spLocks noGrp="1" noChangeAspect="1"/>
          </p:cNvSpPr>
          <p:nvPr>
            <p:ph type="body" sz="quarter" idx="34" hasCustomPrompt="1"/>
          </p:nvPr>
        </p:nvSpPr>
        <p:spPr>
          <a:xfrm flipH="1">
            <a:off x="1786973" y="4570435"/>
            <a:ext cx="2121408" cy="1828800"/>
          </a:xfrm>
          <a:solidFill>
            <a:srgbClr val="D0DADF"/>
          </a:solidFill>
        </p:spPr>
        <p:txBody>
          <a:bodyPr>
            <a:noAutofit/>
          </a:bodyPr>
          <a:lstStyle>
            <a:lvl1pPr marL="0" indent="0">
              <a:buNone/>
              <a:defRPr sz="28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Item 1</a:t>
            </a:r>
          </a:p>
        </p:txBody>
      </p:sp>
      <p:sp>
        <p:nvSpPr>
          <p:cNvPr id="44" name="Text Placeholder 6">
            <a:extLst>
              <a:ext uri="{FF2B5EF4-FFF2-40B4-BE49-F238E27FC236}">
                <a16:creationId xmlns:a16="http://schemas.microsoft.com/office/drawing/2014/main" id="{F72122D9-FAF6-A246-B0F2-AA9015838054}"/>
              </a:ext>
            </a:extLst>
          </p:cNvPr>
          <p:cNvSpPr>
            <a:spLocks noGrp="1" noChangeAspect="1"/>
          </p:cNvSpPr>
          <p:nvPr>
            <p:ph type="body" sz="quarter" idx="35" hasCustomPrompt="1"/>
          </p:nvPr>
        </p:nvSpPr>
        <p:spPr>
          <a:xfrm flipH="1">
            <a:off x="4221817" y="4570435"/>
            <a:ext cx="2121408" cy="1828800"/>
          </a:xfrm>
          <a:solidFill>
            <a:srgbClr val="D0DADF"/>
          </a:solidFill>
        </p:spPr>
        <p:txBody>
          <a:bodyPr>
            <a:noAutofit/>
          </a:bodyPr>
          <a:lstStyle>
            <a:lvl1pPr marL="0" indent="0">
              <a:buNone/>
              <a:defRPr sz="28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Item 1</a:t>
            </a:r>
          </a:p>
        </p:txBody>
      </p:sp>
      <p:sp>
        <p:nvSpPr>
          <p:cNvPr id="45" name="Text Placeholder 6">
            <a:extLst>
              <a:ext uri="{FF2B5EF4-FFF2-40B4-BE49-F238E27FC236}">
                <a16:creationId xmlns:a16="http://schemas.microsoft.com/office/drawing/2014/main" id="{DF681123-F126-204E-91C9-F3BD27546B49}"/>
              </a:ext>
            </a:extLst>
          </p:cNvPr>
          <p:cNvSpPr>
            <a:spLocks noGrp="1" noChangeAspect="1"/>
          </p:cNvSpPr>
          <p:nvPr>
            <p:ph type="body" sz="quarter" idx="36" hasCustomPrompt="1"/>
          </p:nvPr>
        </p:nvSpPr>
        <p:spPr>
          <a:xfrm flipH="1">
            <a:off x="6616911" y="4570435"/>
            <a:ext cx="2121408" cy="1828800"/>
          </a:xfrm>
          <a:solidFill>
            <a:srgbClr val="D0DADF"/>
          </a:solidFill>
        </p:spPr>
        <p:txBody>
          <a:bodyPr>
            <a:noAutofit/>
          </a:bodyPr>
          <a:lstStyle>
            <a:lvl1pPr marL="0" indent="0">
              <a:buNone/>
              <a:defRPr sz="28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Item 1</a:t>
            </a:r>
          </a:p>
        </p:txBody>
      </p:sp>
      <p:sp>
        <p:nvSpPr>
          <p:cNvPr id="46" name="Text Placeholder 6">
            <a:extLst>
              <a:ext uri="{FF2B5EF4-FFF2-40B4-BE49-F238E27FC236}">
                <a16:creationId xmlns:a16="http://schemas.microsoft.com/office/drawing/2014/main" id="{F6735F22-7C4A-1644-B7AD-5FD402690406}"/>
              </a:ext>
            </a:extLst>
          </p:cNvPr>
          <p:cNvSpPr>
            <a:spLocks noGrp="1" noChangeAspect="1"/>
          </p:cNvSpPr>
          <p:nvPr>
            <p:ph type="body" sz="quarter" idx="37" hasCustomPrompt="1"/>
          </p:nvPr>
        </p:nvSpPr>
        <p:spPr>
          <a:xfrm flipH="1">
            <a:off x="9035524" y="4570435"/>
            <a:ext cx="2121408" cy="1828800"/>
          </a:xfrm>
          <a:solidFill>
            <a:srgbClr val="D0DADF"/>
          </a:solidFill>
        </p:spPr>
        <p:txBody>
          <a:bodyPr>
            <a:noAutofit/>
          </a:bodyPr>
          <a:lstStyle>
            <a:lvl1pPr marL="0" indent="0">
              <a:buNone/>
              <a:defRPr sz="28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Item 1</a:t>
            </a:r>
          </a:p>
        </p:txBody>
      </p:sp>
      <p:pic>
        <p:nvPicPr>
          <p:cNvPr id="14" name="Picture 13">
            <a:extLst>
              <a:ext uri="{FF2B5EF4-FFF2-40B4-BE49-F238E27FC236}">
                <a16:creationId xmlns:a16="http://schemas.microsoft.com/office/drawing/2014/main" id="{4E537354-16F5-3248-AE41-F4AC25CD97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Tree>
    <p:extLst>
      <p:ext uri="{BB962C8B-B14F-4D97-AF65-F5344CB8AC3E}">
        <p14:creationId xmlns:p14="http://schemas.microsoft.com/office/powerpoint/2010/main" val="10192125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ne and Computer">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pic>
        <p:nvPicPr>
          <p:cNvPr id="4" name="Picture 3">
            <a:extLst>
              <a:ext uri="{FF2B5EF4-FFF2-40B4-BE49-F238E27FC236}">
                <a16:creationId xmlns:a16="http://schemas.microsoft.com/office/drawing/2014/main" id="{E6EAD816-52FA-444F-ACC3-C06C773E8E7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pic>
        <p:nvPicPr>
          <p:cNvPr id="5" name="Picture 4">
            <a:extLst>
              <a:ext uri="{FF2B5EF4-FFF2-40B4-BE49-F238E27FC236}">
                <a16:creationId xmlns:a16="http://schemas.microsoft.com/office/drawing/2014/main" id="{EC1D9757-D430-324B-B9A3-CB630C28843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5535" y="-743619"/>
            <a:ext cx="8345237" cy="8345237"/>
          </a:xfrm>
          <a:prstGeom prst="rect">
            <a:avLst/>
          </a:prstGeom>
        </p:spPr>
      </p:pic>
      <p:sp>
        <p:nvSpPr>
          <p:cNvPr id="6" name="Picture Placeholder 6">
            <a:extLst>
              <a:ext uri="{FF2B5EF4-FFF2-40B4-BE49-F238E27FC236}">
                <a16:creationId xmlns:a16="http://schemas.microsoft.com/office/drawing/2014/main" id="{D9E87076-ED09-C74F-B234-90F536C1BAA0}"/>
              </a:ext>
            </a:extLst>
          </p:cNvPr>
          <p:cNvSpPr>
            <a:spLocks noGrp="1"/>
          </p:cNvSpPr>
          <p:nvPr>
            <p:ph type="pic" sz="quarter" idx="11"/>
          </p:nvPr>
        </p:nvSpPr>
        <p:spPr>
          <a:xfrm>
            <a:off x="4028026" y="762584"/>
            <a:ext cx="7509753" cy="4226492"/>
          </a:xfrm>
          <a:custGeom>
            <a:avLst/>
            <a:gdLst>
              <a:gd name="connsiteX0" fmla="*/ 0 w 4839419"/>
              <a:gd name="connsiteY0" fmla="*/ 0 h 2777706"/>
              <a:gd name="connsiteX1" fmla="*/ 4839419 w 4839419"/>
              <a:gd name="connsiteY1" fmla="*/ 0 h 2777706"/>
              <a:gd name="connsiteX2" fmla="*/ 4839419 w 4839419"/>
              <a:gd name="connsiteY2" fmla="*/ 2777706 h 2777706"/>
              <a:gd name="connsiteX3" fmla="*/ 0 w 4839419"/>
              <a:gd name="connsiteY3" fmla="*/ 2777706 h 2777706"/>
            </a:gdLst>
            <a:ahLst/>
            <a:cxnLst>
              <a:cxn ang="0">
                <a:pos x="connsiteX0" y="connsiteY0"/>
              </a:cxn>
              <a:cxn ang="0">
                <a:pos x="connsiteX1" y="connsiteY1"/>
              </a:cxn>
              <a:cxn ang="0">
                <a:pos x="connsiteX2" y="connsiteY2"/>
              </a:cxn>
              <a:cxn ang="0">
                <a:pos x="connsiteX3" y="connsiteY3"/>
              </a:cxn>
            </a:cxnLst>
            <a:rect l="l" t="t" r="r" b="b"/>
            <a:pathLst>
              <a:path w="4839419" h="2777706">
                <a:moveTo>
                  <a:pt x="0" y="0"/>
                </a:moveTo>
                <a:lnTo>
                  <a:pt x="4839419" y="0"/>
                </a:lnTo>
                <a:lnTo>
                  <a:pt x="4839419" y="2777706"/>
                </a:lnTo>
                <a:lnTo>
                  <a:pt x="0" y="2777706"/>
                </a:lnTo>
                <a:close/>
              </a:path>
            </a:pathLst>
          </a:custGeom>
          <a:pattFill prst="divot">
            <a:fgClr>
              <a:schemeClr val="accent1"/>
            </a:fgClr>
            <a:bgClr>
              <a:schemeClr val="bg1"/>
            </a:bgClr>
          </a:pattFill>
          <a:effectLst>
            <a:innerShdw blurRad="25400">
              <a:prstClr val="black">
                <a:alpha val="58000"/>
              </a:prstClr>
            </a:innerShdw>
          </a:effectLst>
        </p:spPr>
        <p:txBody>
          <a:bodyPr wrap="square" anchor="ctr">
            <a:noAutofit/>
          </a:bodyPr>
          <a:lstStyle>
            <a:lvl1pPr marL="0" indent="0" algn="ctr">
              <a:buNone/>
              <a:defRPr sz="1200"/>
            </a:lvl1pPr>
          </a:lstStyle>
          <a:p>
            <a:r>
              <a:rPr lang="en-US"/>
              <a:t>Click icon to add picture</a:t>
            </a:r>
            <a:endParaRPr lang="id-ID"/>
          </a:p>
        </p:txBody>
      </p:sp>
      <p:grpSp>
        <p:nvGrpSpPr>
          <p:cNvPr id="7" name="Group 6">
            <a:extLst>
              <a:ext uri="{FF2B5EF4-FFF2-40B4-BE49-F238E27FC236}">
                <a16:creationId xmlns:a16="http://schemas.microsoft.com/office/drawing/2014/main" id="{DF41D199-27D1-ED41-B44B-16823471D60C}"/>
              </a:ext>
            </a:extLst>
          </p:cNvPr>
          <p:cNvGrpSpPr/>
          <p:nvPr userDrawn="1"/>
        </p:nvGrpSpPr>
        <p:grpSpPr>
          <a:xfrm>
            <a:off x="205701" y="436764"/>
            <a:ext cx="3343315" cy="6026498"/>
            <a:chOff x="7871044" y="199745"/>
            <a:chExt cx="3670329" cy="6615958"/>
          </a:xfrm>
        </p:grpSpPr>
        <p:pic>
          <p:nvPicPr>
            <p:cNvPr id="8" name="Picture 7">
              <a:extLst>
                <a:ext uri="{FF2B5EF4-FFF2-40B4-BE49-F238E27FC236}">
                  <a16:creationId xmlns:a16="http://schemas.microsoft.com/office/drawing/2014/main" id="{B016A417-8E35-674B-9522-03F52D4261A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71044" y="307324"/>
              <a:ext cx="3612785" cy="6508379"/>
            </a:xfrm>
            <a:prstGeom prst="rect">
              <a:avLst/>
            </a:prstGeom>
          </p:spPr>
        </p:pic>
        <p:pic>
          <p:nvPicPr>
            <p:cNvPr id="10" name="Picture 9">
              <a:extLst>
                <a:ext uri="{FF2B5EF4-FFF2-40B4-BE49-F238E27FC236}">
                  <a16:creationId xmlns:a16="http://schemas.microsoft.com/office/drawing/2014/main" id="{36DF42CE-8610-2C40-835F-C026A6482132}"/>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8183321" y="199745"/>
              <a:ext cx="3358052" cy="6279007"/>
            </a:xfrm>
            <a:prstGeom prst="rect">
              <a:avLst/>
            </a:prstGeom>
          </p:spPr>
        </p:pic>
      </p:grpSp>
      <p:sp>
        <p:nvSpPr>
          <p:cNvPr id="11" name="Picture Placeholder 6">
            <a:extLst>
              <a:ext uri="{FF2B5EF4-FFF2-40B4-BE49-F238E27FC236}">
                <a16:creationId xmlns:a16="http://schemas.microsoft.com/office/drawing/2014/main" id="{6FB06323-1077-1343-8951-4F9C8E6FF642}"/>
              </a:ext>
            </a:extLst>
          </p:cNvPr>
          <p:cNvSpPr>
            <a:spLocks noGrp="1" noChangeAspect="1"/>
          </p:cNvSpPr>
          <p:nvPr>
            <p:ph type="pic" sz="quarter" idx="12"/>
          </p:nvPr>
        </p:nvSpPr>
        <p:spPr>
          <a:xfrm>
            <a:off x="639205" y="575627"/>
            <a:ext cx="2755874" cy="5390145"/>
          </a:xfrm>
          <a:custGeom>
            <a:avLst/>
            <a:gdLst>
              <a:gd name="connsiteX0" fmla="*/ 214764 w 2083263"/>
              <a:gd name="connsiteY0" fmla="*/ 0 h 4431445"/>
              <a:gd name="connsiteX1" fmla="*/ 1868499 w 2083263"/>
              <a:gd name="connsiteY1" fmla="*/ 0 h 4431445"/>
              <a:gd name="connsiteX2" fmla="*/ 2083263 w 2083263"/>
              <a:gd name="connsiteY2" fmla="*/ 214764 h 4431445"/>
              <a:gd name="connsiteX3" fmla="*/ 2083263 w 2083263"/>
              <a:gd name="connsiteY3" fmla="*/ 4216681 h 4431445"/>
              <a:gd name="connsiteX4" fmla="*/ 1868499 w 2083263"/>
              <a:gd name="connsiteY4" fmla="*/ 4431445 h 4431445"/>
              <a:gd name="connsiteX5" fmla="*/ 214764 w 2083263"/>
              <a:gd name="connsiteY5" fmla="*/ 4431445 h 4431445"/>
              <a:gd name="connsiteX6" fmla="*/ 0 w 2083263"/>
              <a:gd name="connsiteY6" fmla="*/ 4216681 h 4431445"/>
              <a:gd name="connsiteX7" fmla="*/ 0 w 2083263"/>
              <a:gd name="connsiteY7" fmla="*/ 214764 h 4431445"/>
              <a:gd name="connsiteX8" fmla="*/ 214764 w 2083263"/>
              <a:gd name="connsiteY8" fmla="*/ 0 h 443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263" h="4431445">
                <a:moveTo>
                  <a:pt x="214764" y="0"/>
                </a:moveTo>
                <a:lnTo>
                  <a:pt x="1868499" y="0"/>
                </a:lnTo>
                <a:cubicBezTo>
                  <a:pt x="1987110" y="0"/>
                  <a:pt x="2083263" y="96153"/>
                  <a:pt x="2083263" y="214764"/>
                </a:cubicBezTo>
                <a:lnTo>
                  <a:pt x="2083263" y="4216681"/>
                </a:lnTo>
                <a:cubicBezTo>
                  <a:pt x="2083263" y="4335292"/>
                  <a:pt x="1987110" y="4431445"/>
                  <a:pt x="1868499" y="4431445"/>
                </a:cubicBezTo>
                <a:lnTo>
                  <a:pt x="214764" y="4431445"/>
                </a:lnTo>
                <a:cubicBezTo>
                  <a:pt x="96153" y="4431445"/>
                  <a:pt x="0" y="4335292"/>
                  <a:pt x="0" y="4216681"/>
                </a:cubicBezTo>
                <a:lnTo>
                  <a:pt x="0" y="214764"/>
                </a:lnTo>
                <a:cubicBezTo>
                  <a:pt x="0" y="96153"/>
                  <a:pt x="96153" y="0"/>
                  <a:pt x="214764" y="0"/>
                </a:cubicBezTo>
                <a:close/>
              </a:path>
            </a:pathLst>
          </a:custGeom>
          <a:pattFill prst="divot">
            <a:fgClr>
              <a:schemeClr val="accent1"/>
            </a:fgClr>
            <a:bgClr>
              <a:schemeClr val="bg1"/>
            </a:bgClr>
          </a:pattFill>
          <a:effectLst>
            <a:innerShdw blurRad="38100">
              <a:prstClr val="black"/>
            </a:innerShdw>
          </a:effectLst>
        </p:spPr>
        <p:txBody>
          <a:bodyPr wrap="square" anchor="ctr">
            <a:noAutofit/>
          </a:bodyPr>
          <a:lstStyle>
            <a:lvl1pPr marL="0" indent="0" algn="ctr">
              <a:buNone/>
              <a:defRPr sz="1200"/>
            </a:lvl1pPr>
          </a:lstStyle>
          <a:p>
            <a:r>
              <a:rPr lang="en-US"/>
              <a:t>Click icon to add picture</a:t>
            </a:r>
            <a:endParaRPr lang="id-ID"/>
          </a:p>
        </p:txBody>
      </p:sp>
    </p:spTree>
    <p:extLst>
      <p:ext uri="{BB962C8B-B14F-4D97-AF65-F5344CB8AC3E}">
        <p14:creationId xmlns:p14="http://schemas.microsoft.com/office/powerpoint/2010/main" val="107399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ultiple Phones">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pic>
        <p:nvPicPr>
          <p:cNvPr id="4" name="Picture 3">
            <a:extLst>
              <a:ext uri="{FF2B5EF4-FFF2-40B4-BE49-F238E27FC236}">
                <a16:creationId xmlns:a16="http://schemas.microsoft.com/office/drawing/2014/main" id="{E6EAD816-52FA-444F-ACC3-C06C773E8E7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grpSp>
        <p:nvGrpSpPr>
          <p:cNvPr id="16" name="Group 15">
            <a:extLst>
              <a:ext uri="{FF2B5EF4-FFF2-40B4-BE49-F238E27FC236}">
                <a16:creationId xmlns:a16="http://schemas.microsoft.com/office/drawing/2014/main" id="{B8895BBD-FB6C-FC49-8CB2-9C2E2057777B}"/>
              </a:ext>
            </a:extLst>
          </p:cNvPr>
          <p:cNvGrpSpPr/>
          <p:nvPr userDrawn="1"/>
        </p:nvGrpSpPr>
        <p:grpSpPr>
          <a:xfrm>
            <a:off x="0" y="663625"/>
            <a:ext cx="3180877" cy="5733695"/>
            <a:chOff x="7871044" y="199745"/>
            <a:chExt cx="3670329" cy="6615958"/>
          </a:xfrm>
        </p:grpSpPr>
        <p:pic>
          <p:nvPicPr>
            <p:cNvPr id="17" name="Picture 16">
              <a:extLst>
                <a:ext uri="{FF2B5EF4-FFF2-40B4-BE49-F238E27FC236}">
                  <a16:creationId xmlns:a16="http://schemas.microsoft.com/office/drawing/2014/main" id="{00E22972-1B56-1F43-8707-BB055B85F15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71044" y="307324"/>
              <a:ext cx="3612785" cy="6508379"/>
            </a:xfrm>
            <a:prstGeom prst="rect">
              <a:avLst/>
            </a:prstGeom>
          </p:spPr>
        </p:pic>
        <p:pic>
          <p:nvPicPr>
            <p:cNvPr id="18" name="Picture 17">
              <a:extLst>
                <a:ext uri="{FF2B5EF4-FFF2-40B4-BE49-F238E27FC236}">
                  <a16:creationId xmlns:a16="http://schemas.microsoft.com/office/drawing/2014/main" id="{9C70B68D-C821-4941-95B9-7ED1D3555D4D}"/>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183321" y="199745"/>
              <a:ext cx="3358052" cy="6279007"/>
            </a:xfrm>
            <a:prstGeom prst="rect">
              <a:avLst/>
            </a:prstGeom>
          </p:spPr>
        </p:pic>
      </p:grpSp>
      <p:sp>
        <p:nvSpPr>
          <p:cNvPr id="19" name="Picture Placeholder 6">
            <a:extLst>
              <a:ext uri="{FF2B5EF4-FFF2-40B4-BE49-F238E27FC236}">
                <a16:creationId xmlns:a16="http://schemas.microsoft.com/office/drawing/2014/main" id="{C9F519B3-C9BD-6C4E-B9A4-BD54F4B4F594}"/>
              </a:ext>
            </a:extLst>
          </p:cNvPr>
          <p:cNvSpPr>
            <a:spLocks noGrp="1" noChangeAspect="1"/>
          </p:cNvSpPr>
          <p:nvPr>
            <p:ph type="pic" sz="quarter" idx="12"/>
          </p:nvPr>
        </p:nvSpPr>
        <p:spPr>
          <a:xfrm>
            <a:off x="432743" y="794980"/>
            <a:ext cx="2560630" cy="5057980"/>
          </a:xfrm>
          <a:custGeom>
            <a:avLst/>
            <a:gdLst>
              <a:gd name="connsiteX0" fmla="*/ 214764 w 2083263"/>
              <a:gd name="connsiteY0" fmla="*/ 0 h 4431445"/>
              <a:gd name="connsiteX1" fmla="*/ 1868499 w 2083263"/>
              <a:gd name="connsiteY1" fmla="*/ 0 h 4431445"/>
              <a:gd name="connsiteX2" fmla="*/ 2083263 w 2083263"/>
              <a:gd name="connsiteY2" fmla="*/ 214764 h 4431445"/>
              <a:gd name="connsiteX3" fmla="*/ 2083263 w 2083263"/>
              <a:gd name="connsiteY3" fmla="*/ 4216681 h 4431445"/>
              <a:gd name="connsiteX4" fmla="*/ 1868499 w 2083263"/>
              <a:gd name="connsiteY4" fmla="*/ 4431445 h 4431445"/>
              <a:gd name="connsiteX5" fmla="*/ 214764 w 2083263"/>
              <a:gd name="connsiteY5" fmla="*/ 4431445 h 4431445"/>
              <a:gd name="connsiteX6" fmla="*/ 0 w 2083263"/>
              <a:gd name="connsiteY6" fmla="*/ 4216681 h 4431445"/>
              <a:gd name="connsiteX7" fmla="*/ 0 w 2083263"/>
              <a:gd name="connsiteY7" fmla="*/ 214764 h 4431445"/>
              <a:gd name="connsiteX8" fmla="*/ 214764 w 2083263"/>
              <a:gd name="connsiteY8" fmla="*/ 0 h 443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263" h="4431445">
                <a:moveTo>
                  <a:pt x="214764" y="0"/>
                </a:moveTo>
                <a:lnTo>
                  <a:pt x="1868499" y="0"/>
                </a:lnTo>
                <a:cubicBezTo>
                  <a:pt x="1987110" y="0"/>
                  <a:pt x="2083263" y="96153"/>
                  <a:pt x="2083263" y="214764"/>
                </a:cubicBezTo>
                <a:lnTo>
                  <a:pt x="2083263" y="4216681"/>
                </a:lnTo>
                <a:cubicBezTo>
                  <a:pt x="2083263" y="4335292"/>
                  <a:pt x="1987110" y="4431445"/>
                  <a:pt x="1868499" y="4431445"/>
                </a:cubicBezTo>
                <a:lnTo>
                  <a:pt x="214764" y="4431445"/>
                </a:lnTo>
                <a:cubicBezTo>
                  <a:pt x="96153" y="4431445"/>
                  <a:pt x="0" y="4335292"/>
                  <a:pt x="0" y="4216681"/>
                </a:cubicBezTo>
                <a:lnTo>
                  <a:pt x="0" y="214764"/>
                </a:lnTo>
                <a:cubicBezTo>
                  <a:pt x="0" y="96153"/>
                  <a:pt x="96153" y="0"/>
                  <a:pt x="214764" y="0"/>
                </a:cubicBezTo>
                <a:close/>
              </a:path>
            </a:pathLst>
          </a:custGeom>
          <a:pattFill prst="divot">
            <a:fgClr>
              <a:schemeClr val="accent1"/>
            </a:fgClr>
            <a:bgClr>
              <a:schemeClr val="bg1"/>
            </a:bgClr>
          </a:pattFill>
          <a:effectLst>
            <a:innerShdw blurRad="38100">
              <a:prstClr val="black"/>
            </a:innerShdw>
          </a:effectLst>
        </p:spPr>
        <p:txBody>
          <a:bodyPr wrap="square" anchor="ctr">
            <a:noAutofit/>
          </a:bodyPr>
          <a:lstStyle>
            <a:lvl1pPr marL="0" indent="0" algn="ctr">
              <a:buNone/>
              <a:defRPr sz="1200"/>
            </a:lvl1pPr>
          </a:lstStyle>
          <a:p>
            <a:r>
              <a:rPr lang="en-US"/>
              <a:t>Click icon to add picture</a:t>
            </a:r>
            <a:endParaRPr lang="id-ID"/>
          </a:p>
        </p:txBody>
      </p:sp>
      <p:grpSp>
        <p:nvGrpSpPr>
          <p:cNvPr id="20" name="Group 19">
            <a:extLst>
              <a:ext uri="{FF2B5EF4-FFF2-40B4-BE49-F238E27FC236}">
                <a16:creationId xmlns:a16="http://schemas.microsoft.com/office/drawing/2014/main" id="{C210E530-B44C-3E41-928F-DF042440DEF7}"/>
              </a:ext>
            </a:extLst>
          </p:cNvPr>
          <p:cNvGrpSpPr/>
          <p:nvPr userDrawn="1"/>
        </p:nvGrpSpPr>
        <p:grpSpPr>
          <a:xfrm>
            <a:off x="2976880" y="663625"/>
            <a:ext cx="3180877" cy="5733695"/>
            <a:chOff x="7871044" y="199745"/>
            <a:chExt cx="3670329" cy="6615958"/>
          </a:xfrm>
        </p:grpSpPr>
        <p:pic>
          <p:nvPicPr>
            <p:cNvPr id="21" name="Picture 20">
              <a:extLst>
                <a:ext uri="{FF2B5EF4-FFF2-40B4-BE49-F238E27FC236}">
                  <a16:creationId xmlns:a16="http://schemas.microsoft.com/office/drawing/2014/main" id="{7C8B8BF5-E214-9E4A-BA73-00B52261966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71044" y="307324"/>
              <a:ext cx="3612785" cy="6508379"/>
            </a:xfrm>
            <a:prstGeom prst="rect">
              <a:avLst/>
            </a:prstGeom>
          </p:spPr>
        </p:pic>
        <p:pic>
          <p:nvPicPr>
            <p:cNvPr id="22" name="Picture 21">
              <a:extLst>
                <a:ext uri="{FF2B5EF4-FFF2-40B4-BE49-F238E27FC236}">
                  <a16:creationId xmlns:a16="http://schemas.microsoft.com/office/drawing/2014/main" id="{E89A5EFE-5F6C-884E-9B32-661E054CBE17}"/>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183321" y="199745"/>
              <a:ext cx="3358052" cy="6279007"/>
            </a:xfrm>
            <a:prstGeom prst="rect">
              <a:avLst/>
            </a:prstGeom>
          </p:spPr>
        </p:pic>
      </p:grpSp>
      <p:sp>
        <p:nvSpPr>
          <p:cNvPr id="23" name="Picture Placeholder 6">
            <a:extLst>
              <a:ext uri="{FF2B5EF4-FFF2-40B4-BE49-F238E27FC236}">
                <a16:creationId xmlns:a16="http://schemas.microsoft.com/office/drawing/2014/main" id="{87214D4E-0F1A-624A-A09C-211D22FB8100}"/>
              </a:ext>
            </a:extLst>
          </p:cNvPr>
          <p:cNvSpPr>
            <a:spLocks noGrp="1" noChangeAspect="1"/>
          </p:cNvSpPr>
          <p:nvPr>
            <p:ph type="pic" sz="quarter" idx="13"/>
          </p:nvPr>
        </p:nvSpPr>
        <p:spPr>
          <a:xfrm>
            <a:off x="3409623" y="794980"/>
            <a:ext cx="2560630" cy="5057980"/>
          </a:xfrm>
          <a:custGeom>
            <a:avLst/>
            <a:gdLst>
              <a:gd name="connsiteX0" fmla="*/ 214764 w 2083263"/>
              <a:gd name="connsiteY0" fmla="*/ 0 h 4431445"/>
              <a:gd name="connsiteX1" fmla="*/ 1868499 w 2083263"/>
              <a:gd name="connsiteY1" fmla="*/ 0 h 4431445"/>
              <a:gd name="connsiteX2" fmla="*/ 2083263 w 2083263"/>
              <a:gd name="connsiteY2" fmla="*/ 214764 h 4431445"/>
              <a:gd name="connsiteX3" fmla="*/ 2083263 w 2083263"/>
              <a:gd name="connsiteY3" fmla="*/ 4216681 h 4431445"/>
              <a:gd name="connsiteX4" fmla="*/ 1868499 w 2083263"/>
              <a:gd name="connsiteY4" fmla="*/ 4431445 h 4431445"/>
              <a:gd name="connsiteX5" fmla="*/ 214764 w 2083263"/>
              <a:gd name="connsiteY5" fmla="*/ 4431445 h 4431445"/>
              <a:gd name="connsiteX6" fmla="*/ 0 w 2083263"/>
              <a:gd name="connsiteY6" fmla="*/ 4216681 h 4431445"/>
              <a:gd name="connsiteX7" fmla="*/ 0 w 2083263"/>
              <a:gd name="connsiteY7" fmla="*/ 214764 h 4431445"/>
              <a:gd name="connsiteX8" fmla="*/ 214764 w 2083263"/>
              <a:gd name="connsiteY8" fmla="*/ 0 h 443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263" h="4431445">
                <a:moveTo>
                  <a:pt x="214764" y="0"/>
                </a:moveTo>
                <a:lnTo>
                  <a:pt x="1868499" y="0"/>
                </a:lnTo>
                <a:cubicBezTo>
                  <a:pt x="1987110" y="0"/>
                  <a:pt x="2083263" y="96153"/>
                  <a:pt x="2083263" y="214764"/>
                </a:cubicBezTo>
                <a:lnTo>
                  <a:pt x="2083263" y="4216681"/>
                </a:lnTo>
                <a:cubicBezTo>
                  <a:pt x="2083263" y="4335292"/>
                  <a:pt x="1987110" y="4431445"/>
                  <a:pt x="1868499" y="4431445"/>
                </a:cubicBezTo>
                <a:lnTo>
                  <a:pt x="214764" y="4431445"/>
                </a:lnTo>
                <a:cubicBezTo>
                  <a:pt x="96153" y="4431445"/>
                  <a:pt x="0" y="4335292"/>
                  <a:pt x="0" y="4216681"/>
                </a:cubicBezTo>
                <a:lnTo>
                  <a:pt x="0" y="214764"/>
                </a:lnTo>
                <a:cubicBezTo>
                  <a:pt x="0" y="96153"/>
                  <a:pt x="96153" y="0"/>
                  <a:pt x="214764" y="0"/>
                </a:cubicBezTo>
                <a:close/>
              </a:path>
            </a:pathLst>
          </a:custGeom>
          <a:pattFill prst="divot">
            <a:fgClr>
              <a:schemeClr val="accent1"/>
            </a:fgClr>
            <a:bgClr>
              <a:schemeClr val="bg1"/>
            </a:bgClr>
          </a:pattFill>
          <a:effectLst>
            <a:innerShdw blurRad="38100">
              <a:prstClr val="black"/>
            </a:innerShdw>
          </a:effectLst>
        </p:spPr>
        <p:txBody>
          <a:bodyPr wrap="square" anchor="ctr">
            <a:noAutofit/>
          </a:bodyPr>
          <a:lstStyle>
            <a:lvl1pPr marL="0" indent="0" algn="ctr">
              <a:buNone/>
              <a:defRPr sz="1200"/>
            </a:lvl1pPr>
          </a:lstStyle>
          <a:p>
            <a:r>
              <a:rPr lang="en-US"/>
              <a:t>Click icon to add picture</a:t>
            </a:r>
            <a:endParaRPr lang="id-ID"/>
          </a:p>
        </p:txBody>
      </p:sp>
      <p:grpSp>
        <p:nvGrpSpPr>
          <p:cNvPr id="24" name="Group 23">
            <a:extLst>
              <a:ext uri="{FF2B5EF4-FFF2-40B4-BE49-F238E27FC236}">
                <a16:creationId xmlns:a16="http://schemas.microsoft.com/office/drawing/2014/main" id="{D9708C2D-AE97-A94C-A8CD-7DE61A848106}"/>
              </a:ext>
            </a:extLst>
          </p:cNvPr>
          <p:cNvGrpSpPr/>
          <p:nvPr userDrawn="1"/>
        </p:nvGrpSpPr>
        <p:grpSpPr>
          <a:xfrm>
            <a:off x="5974080" y="663625"/>
            <a:ext cx="3180877" cy="5733695"/>
            <a:chOff x="7871044" y="199745"/>
            <a:chExt cx="3670329" cy="6615958"/>
          </a:xfrm>
        </p:grpSpPr>
        <p:pic>
          <p:nvPicPr>
            <p:cNvPr id="25" name="Picture 24">
              <a:extLst>
                <a:ext uri="{FF2B5EF4-FFF2-40B4-BE49-F238E27FC236}">
                  <a16:creationId xmlns:a16="http://schemas.microsoft.com/office/drawing/2014/main" id="{4440BAAD-BF7C-4345-A3B8-5D49B3F587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71044" y="307324"/>
              <a:ext cx="3612785" cy="6508379"/>
            </a:xfrm>
            <a:prstGeom prst="rect">
              <a:avLst/>
            </a:prstGeom>
          </p:spPr>
        </p:pic>
        <p:pic>
          <p:nvPicPr>
            <p:cNvPr id="26" name="Picture 25">
              <a:extLst>
                <a:ext uri="{FF2B5EF4-FFF2-40B4-BE49-F238E27FC236}">
                  <a16:creationId xmlns:a16="http://schemas.microsoft.com/office/drawing/2014/main" id="{E263B2E2-79F5-6C44-B7E1-B442C2A3E9B2}"/>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183321" y="199745"/>
              <a:ext cx="3358052" cy="6279007"/>
            </a:xfrm>
            <a:prstGeom prst="rect">
              <a:avLst/>
            </a:prstGeom>
          </p:spPr>
        </p:pic>
      </p:grpSp>
      <p:sp>
        <p:nvSpPr>
          <p:cNvPr id="27" name="Picture Placeholder 6">
            <a:extLst>
              <a:ext uri="{FF2B5EF4-FFF2-40B4-BE49-F238E27FC236}">
                <a16:creationId xmlns:a16="http://schemas.microsoft.com/office/drawing/2014/main" id="{2DEF7FB6-832E-5343-A125-9E08021A7118}"/>
              </a:ext>
            </a:extLst>
          </p:cNvPr>
          <p:cNvSpPr>
            <a:spLocks noGrp="1" noChangeAspect="1"/>
          </p:cNvSpPr>
          <p:nvPr>
            <p:ph type="pic" sz="quarter" idx="14"/>
          </p:nvPr>
        </p:nvSpPr>
        <p:spPr>
          <a:xfrm>
            <a:off x="6406823" y="794980"/>
            <a:ext cx="2560630" cy="5057980"/>
          </a:xfrm>
          <a:custGeom>
            <a:avLst/>
            <a:gdLst>
              <a:gd name="connsiteX0" fmla="*/ 214764 w 2083263"/>
              <a:gd name="connsiteY0" fmla="*/ 0 h 4431445"/>
              <a:gd name="connsiteX1" fmla="*/ 1868499 w 2083263"/>
              <a:gd name="connsiteY1" fmla="*/ 0 h 4431445"/>
              <a:gd name="connsiteX2" fmla="*/ 2083263 w 2083263"/>
              <a:gd name="connsiteY2" fmla="*/ 214764 h 4431445"/>
              <a:gd name="connsiteX3" fmla="*/ 2083263 w 2083263"/>
              <a:gd name="connsiteY3" fmla="*/ 4216681 h 4431445"/>
              <a:gd name="connsiteX4" fmla="*/ 1868499 w 2083263"/>
              <a:gd name="connsiteY4" fmla="*/ 4431445 h 4431445"/>
              <a:gd name="connsiteX5" fmla="*/ 214764 w 2083263"/>
              <a:gd name="connsiteY5" fmla="*/ 4431445 h 4431445"/>
              <a:gd name="connsiteX6" fmla="*/ 0 w 2083263"/>
              <a:gd name="connsiteY6" fmla="*/ 4216681 h 4431445"/>
              <a:gd name="connsiteX7" fmla="*/ 0 w 2083263"/>
              <a:gd name="connsiteY7" fmla="*/ 214764 h 4431445"/>
              <a:gd name="connsiteX8" fmla="*/ 214764 w 2083263"/>
              <a:gd name="connsiteY8" fmla="*/ 0 h 443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263" h="4431445">
                <a:moveTo>
                  <a:pt x="214764" y="0"/>
                </a:moveTo>
                <a:lnTo>
                  <a:pt x="1868499" y="0"/>
                </a:lnTo>
                <a:cubicBezTo>
                  <a:pt x="1987110" y="0"/>
                  <a:pt x="2083263" y="96153"/>
                  <a:pt x="2083263" y="214764"/>
                </a:cubicBezTo>
                <a:lnTo>
                  <a:pt x="2083263" y="4216681"/>
                </a:lnTo>
                <a:cubicBezTo>
                  <a:pt x="2083263" y="4335292"/>
                  <a:pt x="1987110" y="4431445"/>
                  <a:pt x="1868499" y="4431445"/>
                </a:cubicBezTo>
                <a:lnTo>
                  <a:pt x="214764" y="4431445"/>
                </a:lnTo>
                <a:cubicBezTo>
                  <a:pt x="96153" y="4431445"/>
                  <a:pt x="0" y="4335292"/>
                  <a:pt x="0" y="4216681"/>
                </a:cubicBezTo>
                <a:lnTo>
                  <a:pt x="0" y="214764"/>
                </a:lnTo>
                <a:cubicBezTo>
                  <a:pt x="0" y="96153"/>
                  <a:pt x="96153" y="0"/>
                  <a:pt x="214764" y="0"/>
                </a:cubicBezTo>
                <a:close/>
              </a:path>
            </a:pathLst>
          </a:custGeom>
          <a:pattFill prst="divot">
            <a:fgClr>
              <a:schemeClr val="accent1"/>
            </a:fgClr>
            <a:bgClr>
              <a:schemeClr val="bg1"/>
            </a:bgClr>
          </a:pattFill>
          <a:effectLst>
            <a:innerShdw blurRad="38100">
              <a:prstClr val="black"/>
            </a:innerShdw>
          </a:effectLst>
        </p:spPr>
        <p:txBody>
          <a:bodyPr wrap="square" anchor="ctr">
            <a:noAutofit/>
          </a:bodyPr>
          <a:lstStyle>
            <a:lvl1pPr marL="0" indent="0" algn="ctr">
              <a:buNone/>
              <a:defRPr sz="1200"/>
            </a:lvl1pPr>
          </a:lstStyle>
          <a:p>
            <a:r>
              <a:rPr lang="en-US"/>
              <a:t>Click icon to add picture</a:t>
            </a:r>
            <a:endParaRPr lang="id-ID"/>
          </a:p>
        </p:txBody>
      </p:sp>
      <p:grpSp>
        <p:nvGrpSpPr>
          <p:cNvPr id="28" name="Group 27">
            <a:extLst>
              <a:ext uri="{FF2B5EF4-FFF2-40B4-BE49-F238E27FC236}">
                <a16:creationId xmlns:a16="http://schemas.microsoft.com/office/drawing/2014/main" id="{53E3F472-D6B5-5A4D-A7F5-8B22745006A6}"/>
              </a:ext>
            </a:extLst>
          </p:cNvPr>
          <p:cNvGrpSpPr/>
          <p:nvPr userDrawn="1"/>
        </p:nvGrpSpPr>
        <p:grpSpPr>
          <a:xfrm>
            <a:off x="8950960" y="663625"/>
            <a:ext cx="3180877" cy="5733695"/>
            <a:chOff x="7871044" y="199745"/>
            <a:chExt cx="3670329" cy="6615958"/>
          </a:xfrm>
        </p:grpSpPr>
        <p:pic>
          <p:nvPicPr>
            <p:cNvPr id="29" name="Picture 28">
              <a:extLst>
                <a:ext uri="{FF2B5EF4-FFF2-40B4-BE49-F238E27FC236}">
                  <a16:creationId xmlns:a16="http://schemas.microsoft.com/office/drawing/2014/main" id="{8DBED865-23BD-1443-AC36-5FC2B90658E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71044" y="307324"/>
              <a:ext cx="3612785" cy="6508379"/>
            </a:xfrm>
            <a:prstGeom prst="rect">
              <a:avLst/>
            </a:prstGeom>
          </p:spPr>
        </p:pic>
        <p:pic>
          <p:nvPicPr>
            <p:cNvPr id="30" name="Picture 29">
              <a:extLst>
                <a:ext uri="{FF2B5EF4-FFF2-40B4-BE49-F238E27FC236}">
                  <a16:creationId xmlns:a16="http://schemas.microsoft.com/office/drawing/2014/main" id="{EDB7B73D-89AE-A14A-B3EC-231DFDA1DC4D}"/>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183321" y="199745"/>
              <a:ext cx="3358052" cy="6279007"/>
            </a:xfrm>
            <a:prstGeom prst="rect">
              <a:avLst/>
            </a:prstGeom>
          </p:spPr>
        </p:pic>
      </p:grpSp>
      <p:sp>
        <p:nvSpPr>
          <p:cNvPr id="31" name="Picture Placeholder 6">
            <a:extLst>
              <a:ext uri="{FF2B5EF4-FFF2-40B4-BE49-F238E27FC236}">
                <a16:creationId xmlns:a16="http://schemas.microsoft.com/office/drawing/2014/main" id="{80E299BD-ED3C-4043-8755-E6135E725CB8}"/>
              </a:ext>
            </a:extLst>
          </p:cNvPr>
          <p:cNvSpPr>
            <a:spLocks noGrp="1" noChangeAspect="1"/>
          </p:cNvSpPr>
          <p:nvPr>
            <p:ph type="pic" sz="quarter" idx="15"/>
          </p:nvPr>
        </p:nvSpPr>
        <p:spPr>
          <a:xfrm>
            <a:off x="9383703" y="794980"/>
            <a:ext cx="2560630" cy="5057980"/>
          </a:xfrm>
          <a:custGeom>
            <a:avLst/>
            <a:gdLst>
              <a:gd name="connsiteX0" fmla="*/ 214764 w 2083263"/>
              <a:gd name="connsiteY0" fmla="*/ 0 h 4431445"/>
              <a:gd name="connsiteX1" fmla="*/ 1868499 w 2083263"/>
              <a:gd name="connsiteY1" fmla="*/ 0 h 4431445"/>
              <a:gd name="connsiteX2" fmla="*/ 2083263 w 2083263"/>
              <a:gd name="connsiteY2" fmla="*/ 214764 h 4431445"/>
              <a:gd name="connsiteX3" fmla="*/ 2083263 w 2083263"/>
              <a:gd name="connsiteY3" fmla="*/ 4216681 h 4431445"/>
              <a:gd name="connsiteX4" fmla="*/ 1868499 w 2083263"/>
              <a:gd name="connsiteY4" fmla="*/ 4431445 h 4431445"/>
              <a:gd name="connsiteX5" fmla="*/ 214764 w 2083263"/>
              <a:gd name="connsiteY5" fmla="*/ 4431445 h 4431445"/>
              <a:gd name="connsiteX6" fmla="*/ 0 w 2083263"/>
              <a:gd name="connsiteY6" fmla="*/ 4216681 h 4431445"/>
              <a:gd name="connsiteX7" fmla="*/ 0 w 2083263"/>
              <a:gd name="connsiteY7" fmla="*/ 214764 h 4431445"/>
              <a:gd name="connsiteX8" fmla="*/ 214764 w 2083263"/>
              <a:gd name="connsiteY8" fmla="*/ 0 h 443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263" h="4431445">
                <a:moveTo>
                  <a:pt x="214764" y="0"/>
                </a:moveTo>
                <a:lnTo>
                  <a:pt x="1868499" y="0"/>
                </a:lnTo>
                <a:cubicBezTo>
                  <a:pt x="1987110" y="0"/>
                  <a:pt x="2083263" y="96153"/>
                  <a:pt x="2083263" y="214764"/>
                </a:cubicBezTo>
                <a:lnTo>
                  <a:pt x="2083263" y="4216681"/>
                </a:lnTo>
                <a:cubicBezTo>
                  <a:pt x="2083263" y="4335292"/>
                  <a:pt x="1987110" y="4431445"/>
                  <a:pt x="1868499" y="4431445"/>
                </a:cubicBezTo>
                <a:lnTo>
                  <a:pt x="214764" y="4431445"/>
                </a:lnTo>
                <a:cubicBezTo>
                  <a:pt x="96153" y="4431445"/>
                  <a:pt x="0" y="4335292"/>
                  <a:pt x="0" y="4216681"/>
                </a:cubicBezTo>
                <a:lnTo>
                  <a:pt x="0" y="214764"/>
                </a:lnTo>
                <a:cubicBezTo>
                  <a:pt x="0" y="96153"/>
                  <a:pt x="96153" y="0"/>
                  <a:pt x="214764" y="0"/>
                </a:cubicBezTo>
                <a:close/>
              </a:path>
            </a:pathLst>
          </a:custGeom>
          <a:pattFill prst="divot">
            <a:fgClr>
              <a:schemeClr val="accent1"/>
            </a:fgClr>
            <a:bgClr>
              <a:schemeClr val="bg1"/>
            </a:bgClr>
          </a:pattFill>
          <a:effectLst>
            <a:innerShdw blurRad="38100">
              <a:prstClr val="black"/>
            </a:innerShdw>
          </a:effectLst>
        </p:spPr>
        <p:txBody>
          <a:bodyPr wrap="square" anchor="ctr">
            <a:noAutofit/>
          </a:bodyPr>
          <a:lstStyle>
            <a:lvl1pPr marL="0" indent="0" algn="ctr">
              <a:buNone/>
              <a:defRPr sz="1200"/>
            </a:lvl1pPr>
          </a:lstStyle>
          <a:p>
            <a:r>
              <a:rPr lang="en-US"/>
              <a:t>Click icon to add picture</a:t>
            </a:r>
            <a:endParaRPr lang="id-ID"/>
          </a:p>
        </p:txBody>
      </p:sp>
    </p:spTree>
    <p:extLst>
      <p:ext uri="{BB962C8B-B14F-4D97-AF65-F5344CB8AC3E}">
        <p14:creationId xmlns:p14="http://schemas.microsoft.com/office/powerpoint/2010/main" val="263695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ppt_x"/>
                                          </p:val>
                                        </p:tav>
                                        <p:tav tm="100000">
                                          <p:val>
                                            <p:strVal val="#ppt_x"/>
                                          </p:val>
                                        </p:tav>
                                      </p:tavLst>
                                    </p:anim>
                                    <p:anim calcmode="lin" valueType="num">
                                      <p:cBhvr additive="base">
                                        <p:cTn id="4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7" grpId="0" animBg="1"/>
      <p:bldP spid="31"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e/Graph Char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10" name="Text Placeholder 4">
            <a:extLst>
              <a:ext uri="{FF2B5EF4-FFF2-40B4-BE49-F238E27FC236}">
                <a16:creationId xmlns:a16="http://schemas.microsoft.com/office/drawing/2014/main" id="{9D337B06-23DB-184A-A321-4AB2B99FB175}"/>
              </a:ext>
            </a:extLst>
          </p:cNvPr>
          <p:cNvSpPr>
            <a:spLocks noGrp="1"/>
          </p:cNvSpPr>
          <p:nvPr>
            <p:ph type="body" sz="quarter" idx="11" hasCustomPrompt="1"/>
          </p:nvPr>
        </p:nvSpPr>
        <p:spPr>
          <a:xfrm>
            <a:off x="8531653" y="2620645"/>
            <a:ext cx="3554839" cy="1171575"/>
          </a:xfrm>
        </p:spPr>
        <p:txBody>
          <a:bodyPr>
            <a:normAutofit/>
          </a:bodyPr>
          <a:lstStyle>
            <a:lvl1pPr marL="0" indent="0">
              <a:buNone/>
              <a:defRPr sz="4400" b="1">
                <a:solidFill>
                  <a:schemeClr val="bg2">
                    <a:lumMod val="25000"/>
                  </a:schemeClr>
                </a:solidFill>
              </a:defRPr>
            </a:lvl1pPr>
          </a:lstStyle>
          <a:p>
            <a:pPr lvl="0"/>
            <a:r>
              <a:rPr lang="en-US" dirty="0"/>
              <a:t>Chart Title</a:t>
            </a:r>
          </a:p>
        </p:txBody>
      </p:sp>
      <p:sp>
        <p:nvSpPr>
          <p:cNvPr id="13" name="Text Placeholder 6">
            <a:extLst>
              <a:ext uri="{FF2B5EF4-FFF2-40B4-BE49-F238E27FC236}">
                <a16:creationId xmlns:a16="http://schemas.microsoft.com/office/drawing/2014/main" id="{445F63A0-E3DF-344B-9955-922C141F506B}"/>
              </a:ext>
            </a:extLst>
          </p:cNvPr>
          <p:cNvSpPr>
            <a:spLocks noGrp="1"/>
          </p:cNvSpPr>
          <p:nvPr>
            <p:ph type="body" sz="quarter" idx="12" hasCustomPrompt="1"/>
          </p:nvPr>
        </p:nvSpPr>
        <p:spPr>
          <a:xfrm>
            <a:off x="8533146" y="4047275"/>
            <a:ext cx="3541623" cy="1171574"/>
          </a:xfrm>
        </p:spPr>
        <p:txBody>
          <a:bodyPr>
            <a:normAutofit/>
          </a:bodyPr>
          <a:lstStyle>
            <a:lvl1pPr marL="0" marR="0" indent="0" algn="l" defTabSz="914400" rtl="0" eaLnBrk="1" fontAlgn="auto" latinLnBrk="0" hangingPunct="1">
              <a:lnSpc>
                <a:spcPct val="150000"/>
              </a:lnSpc>
              <a:spcBef>
                <a:spcPts val="1000"/>
              </a:spcBef>
              <a:spcAft>
                <a:spcPts val="1000"/>
              </a:spcAft>
              <a:buClrTx/>
              <a:buSzTx/>
              <a:buFont typeface="Arial" panose="020B0604020202020204" pitchFamily="34" charset="0"/>
              <a:buNone/>
              <a:tabLst/>
              <a:defRPr sz="1400">
                <a:solidFill>
                  <a:schemeClr val="bg2">
                    <a:lumMod val="25000"/>
                  </a:schemeClr>
                </a:solidFill>
              </a:defRPr>
            </a:lvl1pPr>
          </a:lstStyle>
          <a:p>
            <a:pPr lvl="0"/>
            <a:r>
              <a:rPr lang="en-US" dirty="0"/>
              <a:t>Place a small paragraph regarding the chart here. </a:t>
            </a:r>
          </a:p>
        </p:txBody>
      </p:sp>
      <p:sp>
        <p:nvSpPr>
          <p:cNvPr id="3" name="Chart Placeholder 2">
            <a:extLst>
              <a:ext uri="{FF2B5EF4-FFF2-40B4-BE49-F238E27FC236}">
                <a16:creationId xmlns:a16="http://schemas.microsoft.com/office/drawing/2014/main" id="{3FB88286-CE9A-1A48-8D87-5B193BD14EF5}"/>
              </a:ext>
            </a:extLst>
          </p:cNvPr>
          <p:cNvSpPr>
            <a:spLocks noGrp="1"/>
          </p:cNvSpPr>
          <p:nvPr>
            <p:ph type="chart" sz="quarter" idx="30" hasCustomPrompt="1"/>
          </p:nvPr>
        </p:nvSpPr>
        <p:spPr>
          <a:xfrm>
            <a:off x="772990" y="480036"/>
            <a:ext cx="6870700" cy="5745162"/>
          </a:xfrm>
        </p:spPr>
        <p:txBody>
          <a:bodyPr/>
          <a:lstStyle>
            <a:lvl1pPr marL="0" indent="0">
              <a:buNone/>
              <a:defRPr/>
            </a:lvl1pPr>
          </a:lstStyle>
          <a:p>
            <a:r>
              <a:rPr lang="en-US" dirty="0"/>
              <a:t>Insert chart here</a:t>
            </a:r>
          </a:p>
        </p:txBody>
      </p:sp>
      <p:pic>
        <p:nvPicPr>
          <p:cNvPr id="8" name="Picture 7">
            <a:extLst>
              <a:ext uri="{FF2B5EF4-FFF2-40B4-BE49-F238E27FC236}">
                <a16:creationId xmlns:a16="http://schemas.microsoft.com/office/drawing/2014/main" id="{2AF94283-B4C9-A947-AB73-CC28F1CAF4E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Tree>
    <p:extLst>
      <p:ext uri="{BB962C8B-B14F-4D97-AF65-F5344CB8AC3E}">
        <p14:creationId xmlns:p14="http://schemas.microsoft.com/office/powerpoint/2010/main" val="14055048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lationship Chart 1">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10" name="Text Placeholder 4">
            <a:extLst>
              <a:ext uri="{FF2B5EF4-FFF2-40B4-BE49-F238E27FC236}">
                <a16:creationId xmlns:a16="http://schemas.microsoft.com/office/drawing/2014/main" id="{9D337B06-23DB-184A-A321-4AB2B99FB175}"/>
              </a:ext>
            </a:extLst>
          </p:cNvPr>
          <p:cNvSpPr>
            <a:spLocks noGrp="1"/>
          </p:cNvSpPr>
          <p:nvPr>
            <p:ph type="body" sz="quarter" idx="11" hasCustomPrompt="1"/>
          </p:nvPr>
        </p:nvSpPr>
        <p:spPr>
          <a:xfrm>
            <a:off x="8485505" y="2620645"/>
            <a:ext cx="3600987" cy="1171575"/>
          </a:xfrm>
        </p:spPr>
        <p:txBody>
          <a:bodyPr>
            <a:normAutofit/>
          </a:bodyPr>
          <a:lstStyle>
            <a:lvl1pPr marL="0" indent="0">
              <a:buNone/>
              <a:defRPr sz="4400" b="1">
                <a:solidFill>
                  <a:schemeClr val="bg2">
                    <a:lumMod val="25000"/>
                  </a:schemeClr>
                </a:solidFill>
              </a:defRPr>
            </a:lvl1pPr>
          </a:lstStyle>
          <a:p>
            <a:pPr lvl="0"/>
            <a:r>
              <a:rPr lang="en-US" dirty="0"/>
              <a:t>Relationship Chart Title</a:t>
            </a:r>
          </a:p>
        </p:txBody>
      </p:sp>
      <p:sp>
        <p:nvSpPr>
          <p:cNvPr id="13" name="Text Placeholder 6">
            <a:extLst>
              <a:ext uri="{FF2B5EF4-FFF2-40B4-BE49-F238E27FC236}">
                <a16:creationId xmlns:a16="http://schemas.microsoft.com/office/drawing/2014/main" id="{445F63A0-E3DF-344B-9955-922C141F506B}"/>
              </a:ext>
            </a:extLst>
          </p:cNvPr>
          <p:cNvSpPr>
            <a:spLocks noGrp="1"/>
          </p:cNvSpPr>
          <p:nvPr>
            <p:ph type="body" sz="quarter" idx="12" hasCustomPrompt="1"/>
          </p:nvPr>
        </p:nvSpPr>
        <p:spPr>
          <a:xfrm>
            <a:off x="8533146" y="4047275"/>
            <a:ext cx="3541623" cy="1171574"/>
          </a:xfrm>
        </p:spPr>
        <p:txBody>
          <a:bodyPr>
            <a:normAutofit/>
          </a:bodyPr>
          <a:lstStyle>
            <a:lvl1pPr marL="0" marR="0" indent="0" algn="l" defTabSz="914400" rtl="0" eaLnBrk="1" fontAlgn="auto" latinLnBrk="0" hangingPunct="1">
              <a:lnSpc>
                <a:spcPct val="150000"/>
              </a:lnSpc>
              <a:spcBef>
                <a:spcPts val="1000"/>
              </a:spcBef>
              <a:spcAft>
                <a:spcPts val="1000"/>
              </a:spcAft>
              <a:buClrTx/>
              <a:buSzTx/>
              <a:buFont typeface="Arial" panose="020B0604020202020204" pitchFamily="34" charset="0"/>
              <a:buNone/>
              <a:tabLst/>
              <a:defRPr sz="1400">
                <a:solidFill>
                  <a:schemeClr val="bg2">
                    <a:lumMod val="25000"/>
                  </a:schemeClr>
                </a:solidFill>
              </a:defRPr>
            </a:lvl1pPr>
          </a:lstStyle>
          <a:p>
            <a:pPr lvl="0"/>
            <a:r>
              <a:rPr lang="en-US" dirty="0"/>
              <a:t>Place a small paragraph regarding the chart here. </a:t>
            </a:r>
          </a:p>
        </p:txBody>
      </p:sp>
      <p:pic>
        <p:nvPicPr>
          <p:cNvPr id="12" name="Picture 11">
            <a:extLst>
              <a:ext uri="{FF2B5EF4-FFF2-40B4-BE49-F238E27FC236}">
                <a16:creationId xmlns:a16="http://schemas.microsoft.com/office/drawing/2014/main" id="{FC90C349-4936-854C-8D33-4042AA00B53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
        <p:nvSpPr>
          <p:cNvPr id="15" name="Chart Placeholder 2">
            <a:extLst>
              <a:ext uri="{FF2B5EF4-FFF2-40B4-BE49-F238E27FC236}">
                <a16:creationId xmlns:a16="http://schemas.microsoft.com/office/drawing/2014/main" id="{0D3A9251-8DDE-5645-A5E6-05252027CB67}"/>
              </a:ext>
            </a:extLst>
          </p:cNvPr>
          <p:cNvSpPr>
            <a:spLocks noGrp="1"/>
          </p:cNvSpPr>
          <p:nvPr>
            <p:ph type="chart" sz="quarter" idx="30" hasCustomPrompt="1"/>
          </p:nvPr>
        </p:nvSpPr>
        <p:spPr>
          <a:xfrm>
            <a:off x="772990" y="480036"/>
            <a:ext cx="6473384" cy="5842106"/>
          </a:xfrm>
        </p:spPr>
        <p:txBody>
          <a:bodyPr/>
          <a:lstStyle>
            <a:lvl1pPr marL="0" indent="0">
              <a:buNone/>
              <a:defRPr/>
            </a:lvl1pPr>
          </a:lstStyle>
          <a:p>
            <a:r>
              <a:rPr lang="en-US" dirty="0"/>
              <a:t>Insert chart here</a:t>
            </a:r>
          </a:p>
        </p:txBody>
      </p:sp>
    </p:spTree>
    <p:extLst>
      <p:ext uri="{BB962C8B-B14F-4D97-AF65-F5344CB8AC3E}">
        <p14:creationId xmlns:p14="http://schemas.microsoft.com/office/powerpoint/2010/main" val="1871299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Relationship Chart 2">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17" name="Chart Placeholder 2">
            <a:extLst>
              <a:ext uri="{FF2B5EF4-FFF2-40B4-BE49-F238E27FC236}">
                <a16:creationId xmlns:a16="http://schemas.microsoft.com/office/drawing/2014/main" id="{EE9D8C2D-6009-E241-927E-DCA448CE1551}"/>
              </a:ext>
            </a:extLst>
          </p:cNvPr>
          <p:cNvSpPr>
            <a:spLocks noGrp="1"/>
          </p:cNvSpPr>
          <p:nvPr>
            <p:ph type="chart" sz="quarter" idx="30" hasCustomPrompt="1"/>
          </p:nvPr>
        </p:nvSpPr>
        <p:spPr>
          <a:xfrm>
            <a:off x="772990" y="480036"/>
            <a:ext cx="10614480" cy="2948964"/>
          </a:xfrm>
        </p:spPr>
        <p:txBody>
          <a:bodyPr/>
          <a:lstStyle>
            <a:lvl1pPr marL="0" indent="0">
              <a:buNone/>
              <a:defRPr/>
            </a:lvl1pPr>
          </a:lstStyle>
          <a:p>
            <a:r>
              <a:rPr lang="en-US" dirty="0"/>
              <a:t>Insert chart here</a:t>
            </a:r>
          </a:p>
        </p:txBody>
      </p:sp>
      <p:sp>
        <p:nvSpPr>
          <p:cNvPr id="21" name="Text Placeholder 3">
            <a:extLst>
              <a:ext uri="{FF2B5EF4-FFF2-40B4-BE49-F238E27FC236}">
                <a16:creationId xmlns:a16="http://schemas.microsoft.com/office/drawing/2014/main" id="{FBF8A4BB-0757-614E-976B-F8370CA8D2E6}"/>
              </a:ext>
            </a:extLst>
          </p:cNvPr>
          <p:cNvSpPr>
            <a:spLocks noGrp="1"/>
          </p:cNvSpPr>
          <p:nvPr>
            <p:ph type="body" sz="quarter" idx="11" hasCustomPrompt="1"/>
          </p:nvPr>
        </p:nvSpPr>
        <p:spPr>
          <a:xfrm>
            <a:off x="1717172" y="4450192"/>
            <a:ext cx="7369678" cy="726945"/>
          </a:xfrm>
        </p:spPr>
        <p:txBody>
          <a:bodyPr>
            <a:noAutofit/>
          </a:bodyPr>
          <a:lstStyle>
            <a:lvl1pPr marL="0" indent="0" algn="l">
              <a:lnSpc>
                <a:spcPct val="100000"/>
              </a:lnSpc>
              <a:buNone/>
              <a:defRPr sz="4400" b="1">
                <a:solidFill>
                  <a:schemeClr val="bg2">
                    <a:lumMod val="25000"/>
                  </a:schemeClr>
                </a:solidFill>
              </a:defRPr>
            </a:lvl1pPr>
          </a:lstStyle>
          <a:p>
            <a:pPr lvl="0"/>
            <a:r>
              <a:rPr lang="en-US" dirty="0"/>
              <a:t>Relationship Chart Title</a:t>
            </a:r>
          </a:p>
        </p:txBody>
      </p:sp>
      <p:sp>
        <p:nvSpPr>
          <p:cNvPr id="25" name="Text Placeholder 7">
            <a:extLst>
              <a:ext uri="{FF2B5EF4-FFF2-40B4-BE49-F238E27FC236}">
                <a16:creationId xmlns:a16="http://schemas.microsoft.com/office/drawing/2014/main" id="{CE3D7CF9-B30F-F746-9371-4D19F57D37E6}"/>
              </a:ext>
            </a:extLst>
          </p:cNvPr>
          <p:cNvSpPr>
            <a:spLocks noGrp="1"/>
          </p:cNvSpPr>
          <p:nvPr>
            <p:ph type="body" sz="quarter" idx="12" hasCustomPrompt="1"/>
          </p:nvPr>
        </p:nvSpPr>
        <p:spPr>
          <a:xfrm>
            <a:off x="1717172" y="5377099"/>
            <a:ext cx="4378828" cy="1162922"/>
          </a:xfrm>
        </p:spPr>
        <p:txBody>
          <a:bodyPr>
            <a:noAutofit/>
          </a:bodyPr>
          <a:lstStyle>
            <a:lvl1pPr marL="0" indent="0">
              <a:lnSpc>
                <a:spcPct val="150000"/>
              </a:lnSpc>
              <a:spcAft>
                <a:spcPts val="1000"/>
              </a:spcAft>
              <a:buNone/>
              <a:defRPr sz="1400">
                <a:solidFill>
                  <a:schemeClr val="bg2">
                    <a:lumMod val="25000"/>
                  </a:schemeClr>
                </a:solidFill>
              </a:defRPr>
            </a:lvl1pPr>
            <a:lvl3pPr marL="914400" indent="0">
              <a:buNone/>
              <a:defRPr/>
            </a:lvl3pPr>
            <a:lvl4pPr marL="1371600" indent="0">
              <a:buNone/>
              <a:defRPr/>
            </a:lvl4pPr>
            <a:lvl5pPr marL="1828800" indent="0">
              <a:buNone/>
              <a:defRPr/>
            </a:lvl5pPr>
          </a:lstStyle>
          <a:p>
            <a:pPr lvl="0"/>
            <a:r>
              <a:rPr lang="en-US" dirty="0"/>
              <a:t>Place a small paragraph regarding the chart here. This text box can also be deleted. Place a small paragraph regarding the chart here.  </a:t>
            </a:r>
          </a:p>
        </p:txBody>
      </p:sp>
      <p:pic>
        <p:nvPicPr>
          <p:cNvPr id="10" name="Picture 9">
            <a:extLst>
              <a:ext uri="{FF2B5EF4-FFF2-40B4-BE49-F238E27FC236}">
                <a16:creationId xmlns:a16="http://schemas.microsoft.com/office/drawing/2014/main" id="{3D8D86B0-B7DA-FB4B-800C-8AF0E1E9EE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Tree>
    <p:extLst>
      <p:ext uri="{BB962C8B-B14F-4D97-AF65-F5344CB8AC3E}">
        <p14:creationId xmlns:p14="http://schemas.microsoft.com/office/powerpoint/2010/main" val="38487507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py">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5" name="Text Placeholder 4">
            <a:extLst>
              <a:ext uri="{FF2B5EF4-FFF2-40B4-BE49-F238E27FC236}">
                <a16:creationId xmlns:a16="http://schemas.microsoft.com/office/drawing/2014/main" id="{B2B33CF1-3C03-5F41-AA7B-6C8052D1D643}"/>
              </a:ext>
            </a:extLst>
          </p:cNvPr>
          <p:cNvSpPr>
            <a:spLocks noGrp="1"/>
          </p:cNvSpPr>
          <p:nvPr>
            <p:ph type="body" sz="quarter" idx="12" hasCustomPrompt="1"/>
          </p:nvPr>
        </p:nvSpPr>
        <p:spPr>
          <a:xfrm>
            <a:off x="548501" y="1510687"/>
            <a:ext cx="11302538" cy="4386322"/>
          </a:xfrm>
        </p:spPr>
        <p:txBody>
          <a:bodyPr numCol="2">
            <a:normAutofit/>
          </a:bodyPr>
          <a:lstStyle>
            <a:lvl1pPr marL="0" indent="0" fontAlgn="base">
              <a:lnSpc>
                <a:spcPct val="100000"/>
              </a:lnSpc>
              <a:buNone/>
              <a:defRPr sz="1400">
                <a:solidFill>
                  <a:schemeClr val="bg2">
                    <a:lumMod val="25000"/>
                  </a:schemeClr>
                </a:solidFill>
              </a:defRPr>
            </a:lvl1pPr>
            <a:lvl2pPr marL="457200" indent="0">
              <a:buNone/>
              <a:defRPr sz="1100">
                <a:solidFill>
                  <a:schemeClr val="bg2">
                    <a:lumMod val="25000"/>
                  </a:schemeClr>
                </a:solidFill>
              </a:defRPr>
            </a:lvl2pPr>
            <a:lvl3pPr marL="914400" indent="0">
              <a:buNone/>
              <a:defRPr sz="11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Place copy here</a:t>
            </a:r>
          </a:p>
          <a:p>
            <a:pPr lvl="0"/>
            <a:endParaRPr lang="en-US" dirty="0"/>
          </a:p>
          <a:p>
            <a:pPr lvl="0"/>
            <a:endParaRPr lang="en-US" dirty="0"/>
          </a:p>
          <a:p>
            <a:pPr lvl="0"/>
            <a:endParaRPr lang="en-US" dirty="0"/>
          </a:p>
        </p:txBody>
      </p:sp>
      <p:pic>
        <p:nvPicPr>
          <p:cNvPr id="7" name="Picture 6">
            <a:extLst>
              <a:ext uri="{FF2B5EF4-FFF2-40B4-BE49-F238E27FC236}">
                <a16:creationId xmlns:a16="http://schemas.microsoft.com/office/drawing/2014/main" id="{F8792745-7FC8-5649-A0BD-61F54CC2FA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
        <p:nvSpPr>
          <p:cNvPr id="10" name="Text Placeholder 6">
            <a:extLst>
              <a:ext uri="{FF2B5EF4-FFF2-40B4-BE49-F238E27FC236}">
                <a16:creationId xmlns:a16="http://schemas.microsoft.com/office/drawing/2014/main" id="{B8DE1917-5CD2-5B4E-AFD4-DEEBF6D4094A}"/>
              </a:ext>
            </a:extLst>
          </p:cNvPr>
          <p:cNvSpPr>
            <a:spLocks noGrp="1"/>
          </p:cNvSpPr>
          <p:nvPr>
            <p:ph type="body" sz="quarter" idx="13" hasCustomPrompt="1"/>
          </p:nvPr>
        </p:nvSpPr>
        <p:spPr>
          <a:xfrm>
            <a:off x="548501" y="383168"/>
            <a:ext cx="11302538" cy="1069047"/>
          </a:xfrm>
        </p:spPr>
        <p:txBody>
          <a:bodyPr anchor="t">
            <a:normAutofit/>
          </a:bodyPr>
          <a:lstStyle>
            <a:lvl1pPr marL="0" indent="0">
              <a:lnSpc>
                <a:spcPct val="100000"/>
              </a:lnSpc>
              <a:spcBef>
                <a:spcPts val="0"/>
              </a:spcBef>
              <a:buNone/>
              <a:defRPr sz="4400" b="1">
                <a:solidFill>
                  <a:schemeClr val="bg2">
                    <a:lumMod val="25000"/>
                  </a:schemeClr>
                </a:solidFill>
              </a:defRPr>
            </a:lvl1pPr>
            <a:lvl2pPr marL="457200" indent="0">
              <a:buNone/>
              <a:defRPr>
                <a:solidFill>
                  <a:schemeClr val="bg2">
                    <a:lumMod val="25000"/>
                  </a:schemeClr>
                </a:solidFill>
              </a:defRPr>
            </a:lvl2pPr>
            <a:lvl3pPr marL="914400" indent="0">
              <a:buNone/>
              <a:defRPr>
                <a:solidFill>
                  <a:schemeClr val="bg2">
                    <a:lumMod val="25000"/>
                  </a:schemeClr>
                </a:solidFill>
              </a:defRPr>
            </a:lvl3pPr>
            <a:lvl4pPr marL="1371600" indent="0">
              <a:buNone/>
              <a:defRPr>
                <a:solidFill>
                  <a:schemeClr val="bg2">
                    <a:lumMod val="25000"/>
                  </a:schemeClr>
                </a:solidFill>
              </a:defRPr>
            </a:lvl4pPr>
            <a:lvl5pPr marL="1828800" indent="0">
              <a:buNone/>
              <a:defRPr>
                <a:solidFill>
                  <a:schemeClr val="bg2">
                    <a:lumMod val="25000"/>
                  </a:schemeClr>
                </a:solidFill>
              </a:defRPr>
            </a:lvl5pPr>
          </a:lstStyle>
          <a:p>
            <a:pPr lvl="0"/>
            <a:r>
              <a:rPr lang="en-US" dirty="0"/>
              <a:t>Title Here</a:t>
            </a:r>
          </a:p>
        </p:txBody>
      </p:sp>
    </p:spTree>
    <p:extLst>
      <p:ext uri="{BB962C8B-B14F-4D97-AF65-F5344CB8AC3E}">
        <p14:creationId xmlns:p14="http://schemas.microsoft.com/office/powerpoint/2010/main" val="26534496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head and Copy">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5" name="Text Placeholder 4">
            <a:extLst>
              <a:ext uri="{FF2B5EF4-FFF2-40B4-BE49-F238E27FC236}">
                <a16:creationId xmlns:a16="http://schemas.microsoft.com/office/drawing/2014/main" id="{B2B33CF1-3C03-5F41-AA7B-6C8052D1D643}"/>
              </a:ext>
            </a:extLst>
          </p:cNvPr>
          <p:cNvSpPr>
            <a:spLocks noGrp="1"/>
          </p:cNvSpPr>
          <p:nvPr>
            <p:ph type="body" sz="quarter" idx="12" hasCustomPrompt="1"/>
          </p:nvPr>
        </p:nvSpPr>
        <p:spPr>
          <a:xfrm>
            <a:off x="548501" y="1559847"/>
            <a:ext cx="11302538" cy="4386322"/>
          </a:xfrm>
        </p:spPr>
        <p:txBody>
          <a:bodyPr numCol="2">
            <a:normAutofit/>
          </a:bodyPr>
          <a:lstStyle>
            <a:lvl1pPr marL="0" indent="0" fontAlgn="base">
              <a:lnSpc>
                <a:spcPct val="100000"/>
              </a:lnSpc>
              <a:buNone/>
              <a:defRPr sz="1400">
                <a:solidFill>
                  <a:schemeClr val="bg2">
                    <a:lumMod val="25000"/>
                  </a:schemeClr>
                </a:solidFill>
              </a:defRPr>
            </a:lvl1pPr>
            <a:lvl2pPr marL="457200" indent="0">
              <a:buNone/>
              <a:defRPr sz="1100">
                <a:solidFill>
                  <a:schemeClr val="bg2">
                    <a:lumMod val="25000"/>
                  </a:schemeClr>
                </a:solidFill>
              </a:defRPr>
            </a:lvl2pPr>
            <a:lvl3pPr marL="914400" indent="0">
              <a:buNone/>
              <a:defRPr sz="11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Place copy here</a:t>
            </a:r>
          </a:p>
        </p:txBody>
      </p:sp>
      <p:pic>
        <p:nvPicPr>
          <p:cNvPr id="7" name="Picture 6">
            <a:extLst>
              <a:ext uri="{FF2B5EF4-FFF2-40B4-BE49-F238E27FC236}">
                <a16:creationId xmlns:a16="http://schemas.microsoft.com/office/drawing/2014/main" id="{F8792745-7FC8-5649-A0BD-61F54CC2FA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
        <p:nvSpPr>
          <p:cNvPr id="10" name="Text Placeholder 6">
            <a:extLst>
              <a:ext uri="{FF2B5EF4-FFF2-40B4-BE49-F238E27FC236}">
                <a16:creationId xmlns:a16="http://schemas.microsoft.com/office/drawing/2014/main" id="{B8DE1917-5CD2-5B4E-AFD4-DEEBF6D4094A}"/>
              </a:ext>
            </a:extLst>
          </p:cNvPr>
          <p:cNvSpPr>
            <a:spLocks noGrp="1"/>
          </p:cNvSpPr>
          <p:nvPr>
            <p:ph type="body" sz="quarter" idx="13" hasCustomPrompt="1"/>
          </p:nvPr>
        </p:nvSpPr>
        <p:spPr>
          <a:xfrm>
            <a:off x="548501" y="383169"/>
            <a:ext cx="11302538" cy="688548"/>
          </a:xfrm>
        </p:spPr>
        <p:txBody>
          <a:bodyPr anchor="t">
            <a:normAutofit/>
          </a:bodyPr>
          <a:lstStyle>
            <a:lvl1pPr marL="0" indent="0">
              <a:lnSpc>
                <a:spcPct val="100000"/>
              </a:lnSpc>
              <a:spcBef>
                <a:spcPts val="0"/>
              </a:spcBef>
              <a:buNone/>
              <a:defRPr sz="4400" b="1">
                <a:solidFill>
                  <a:schemeClr val="bg2">
                    <a:lumMod val="25000"/>
                  </a:schemeClr>
                </a:solidFill>
              </a:defRPr>
            </a:lvl1pPr>
            <a:lvl2pPr marL="457200" indent="0">
              <a:buNone/>
              <a:defRPr>
                <a:solidFill>
                  <a:schemeClr val="bg2">
                    <a:lumMod val="25000"/>
                  </a:schemeClr>
                </a:solidFill>
              </a:defRPr>
            </a:lvl2pPr>
            <a:lvl3pPr marL="914400" indent="0">
              <a:buNone/>
              <a:defRPr>
                <a:solidFill>
                  <a:schemeClr val="bg2">
                    <a:lumMod val="25000"/>
                  </a:schemeClr>
                </a:solidFill>
              </a:defRPr>
            </a:lvl3pPr>
            <a:lvl4pPr marL="1371600" indent="0">
              <a:buNone/>
              <a:defRPr>
                <a:solidFill>
                  <a:schemeClr val="bg2">
                    <a:lumMod val="25000"/>
                  </a:schemeClr>
                </a:solidFill>
              </a:defRPr>
            </a:lvl4pPr>
            <a:lvl5pPr marL="1828800" indent="0">
              <a:buNone/>
              <a:defRPr>
                <a:solidFill>
                  <a:schemeClr val="bg2">
                    <a:lumMod val="25000"/>
                  </a:schemeClr>
                </a:solidFill>
              </a:defRPr>
            </a:lvl5pPr>
          </a:lstStyle>
          <a:p>
            <a:pPr lvl="0"/>
            <a:r>
              <a:rPr lang="en-US" dirty="0"/>
              <a:t>Title Here</a:t>
            </a:r>
          </a:p>
        </p:txBody>
      </p:sp>
      <p:sp>
        <p:nvSpPr>
          <p:cNvPr id="6" name="Text Placeholder 2">
            <a:extLst>
              <a:ext uri="{FF2B5EF4-FFF2-40B4-BE49-F238E27FC236}">
                <a16:creationId xmlns:a16="http://schemas.microsoft.com/office/drawing/2014/main" id="{C0FDA0F4-EA82-F640-8DF1-4719D584C1F9}"/>
              </a:ext>
            </a:extLst>
          </p:cNvPr>
          <p:cNvSpPr>
            <a:spLocks noGrp="1"/>
          </p:cNvSpPr>
          <p:nvPr>
            <p:ph type="body" sz="quarter" idx="14" hasCustomPrompt="1"/>
          </p:nvPr>
        </p:nvSpPr>
        <p:spPr>
          <a:xfrm>
            <a:off x="548501" y="1142768"/>
            <a:ext cx="11302538" cy="407767"/>
          </a:xfrm>
        </p:spPr>
        <p:txBody>
          <a:bodyPr>
            <a:noAutofit/>
          </a:bodyPr>
          <a:lstStyle>
            <a:lvl1pPr marL="0" indent="0">
              <a:buNone/>
              <a:defRPr sz="2000" b="1">
                <a:solidFill>
                  <a:schemeClr val="bg2">
                    <a:lumMod val="25000"/>
                  </a:schemeClr>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US" b="1" dirty="0"/>
              <a:t>Subhead here</a:t>
            </a:r>
            <a:endParaRPr lang="en-US" dirty="0"/>
          </a:p>
        </p:txBody>
      </p:sp>
    </p:spTree>
    <p:extLst>
      <p:ext uri="{BB962C8B-B14F-4D97-AF65-F5344CB8AC3E}">
        <p14:creationId xmlns:p14="http://schemas.microsoft.com/office/powerpoint/2010/main" val="4504170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ear P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pic>
        <p:nvPicPr>
          <p:cNvPr id="4" name="Picture 3">
            <a:extLst>
              <a:ext uri="{FF2B5EF4-FFF2-40B4-BE49-F238E27FC236}">
                <a16:creationId xmlns:a16="http://schemas.microsoft.com/office/drawing/2014/main" id="{E6EAD816-52FA-444F-ACC3-C06C773E8E7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Tree>
    <p:extLst>
      <p:ext uri="{BB962C8B-B14F-4D97-AF65-F5344CB8AC3E}">
        <p14:creationId xmlns:p14="http://schemas.microsoft.com/office/powerpoint/2010/main" val="13287548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pic>
        <p:nvPicPr>
          <p:cNvPr id="6" name="Picture 5">
            <a:extLst>
              <a:ext uri="{FF2B5EF4-FFF2-40B4-BE49-F238E27FC236}">
                <a16:creationId xmlns:a16="http://schemas.microsoft.com/office/drawing/2014/main" id="{12D492F5-E776-EF48-8AE7-7A489C3E264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
        <p:nvSpPr>
          <p:cNvPr id="7" name="Content Placeholder 2">
            <a:extLst>
              <a:ext uri="{FF2B5EF4-FFF2-40B4-BE49-F238E27FC236}">
                <a16:creationId xmlns:a16="http://schemas.microsoft.com/office/drawing/2014/main" id="{35A7BD07-FE97-3547-B6B1-C88A10DAA7FC}"/>
              </a:ext>
            </a:extLst>
          </p:cNvPr>
          <p:cNvSpPr>
            <a:spLocks noGrp="1"/>
          </p:cNvSpPr>
          <p:nvPr>
            <p:ph idx="1" hasCustomPrompt="1"/>
          </p:nvPr>
        </p:nvSpPr>
        <p:spPr>
          <a:xfrm>
            <a:off x="548501" y="1622323"/>
            <a:ext cx="11302538" cy="4333158"/>
          </a:xfrm>
        </p:spPr>
        <p:txBody>
          <a:bodyPr>
            <a:normAutofit/>
          </a:bodyPr>
          <a:lstStyle>
            <a:lvl1pPr>
              <a:defRPr sz="1800" b="0" i="0">
                <a:latin typeface="AmericanSans" panose="02000000000000000000" pitchFamily="2" charset="77"/>
              </a:defRPr>
            </a:lvl1pPr>
            <a:lvl2pPr>
              <a:defRPr sz="1600" b="0" i="0">
                <a:latin typeface="AmericanSans" panose="02000000000000000000" pitchFamily="2" charset="77"/>
              </a:defRPr>
            </a:lvl2pPr>
            <a:lvl3pPr>
              <a:defRPr sz="1600" b="0" i="0">
                <a:latin typeface="AmericanSans" panose="02000000000000000000" pitchFamily="2" charset="77"/>
              </a:defRPr>
            </a:lvl3pPr>
            <a:lvl4pPr>
              <a:defRPr sz="1600" b="0" i="0">
                <a:latin typeface="AmericanSans" panose="02000000000000000000" pitchFamily="2" charset="77"/>
              </a:defRPr>
            </a:lvl4pPr>
            <a:lvl5pPr>
              <a:defRPr sz="1600" b="0" i="0">
                <a:latin typeface="AmericanSans" panose="02000000000000000000" pitchFamily="2" charset="77"/>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id="{76440EED-D5E3-2B49-B0FA-F9A73048EE8B}"/>
              </a:ext>
            </a:extLst>
          </p:cNvPr>
          <p:cNvSpPr>
            <a:spLocks noGrp="1"/>
          </p:cNvSpPr>
          <p:nvPr>
            <p:ph type="body" sz="quarter" idx="13" hasCustomPrompt="1"/>
          </p:nvPr>
        </p:nvSpPr>
        <p:spPr>
          <a:xfrm>
            <a:off x="548501" y="383168"/>
            <a:ext cx="11302538" cy="1069047"/>
          </a:xfrm>
        </p:spPr>
        <p:txBody>
          <a:bodyPr anchor="t">
            <a:normAutofit/>
          </a:bodyPr>
          <a:lstStyle>
            <a:lvl1pPr marL="0" indent="0">
              <a:lnSpc>
                <a:spcPct val="100000"/>
              </a:lnSpc>
              <a:spcBef>
                <a:spcPts val="0"/>
              </a:spcBef>
              <a:buNone/>
              <a:defRPr sz="4400" b="1">
                <a:solidFill>
                  <a:schemeClr val="bg2">
                    <a:lumMod val="25000"/>
                  </a:schemeClr>
                </a:solidFill>
              </a:defRPr>
            </a:lvl1pPr>
            <a:lvl2pPr marL="457200" indent="0">
              <a:buNone/>
              <a:defRPr>
                <a:solidFill>
                  <a:schemeClr val="bg2">
                    <a:lumMod val="25000"/>
                  </a:schemeClr>
                </a:solidFill>
              </a:defRPr>
            </a:lvl2pPr>
            <a:lvl3pPr marL="914400" indent="0">
              <a:buNone/>
              <a:defRPr>
                <a:solidFill>
                  <a:schemeClr val="bg2">
                    <a:lumMod val="25000"/>
                  </a:schemeClr>
                </a:solidFill>
              </a:defRPr>
            </a:lvl3pPr>
            <a:lvl4pPr marL="1371600" indent="0">
              <a:buNone/>
              <a:defRPr>
                <a:solidFill>
                  <a:schemeClr val="bg2">
                    <a:lumMod val="25000"/>
                  </a:schemeClr>
                </a:solidFill>
              </a:defRPr>
            </a:lvl4pPr>
            <a:lvl5pPr marL="1828800" indent="0">
              <a:buNone/>
              <a:defRPr>
                <a:solidFill>
                  <a:schemeClr val="bg2">
                    <a:lumMod val="25000"/>
                  </a:schemeClr>
                </a:solidFill>
              </a:defRPr>
            </a:lvl5pPr>
          </a:lstStyle>
          <a:p>
            <a:pPr lvl="0"/>
            <a:r>
              <a:rPr lang="en-US" dirty="0"/>
              <a:t>Title Here</a:t>
            </a:r>
          </a:p>
        </p:txBody>
      </p:sp>
    </p:spTree>
    <p:extLst>
      <p:ext uri="{BB962C8B-B14F-4D97-AF65-F5344CB8AC3E}">
        <p14:creationId xmlns:p14="http://schemas.microsoft.com/office/powerpoint/2010/main" val="2948355340"/>
      </p:ext>
    </p:extLst>
  </p:cSld>
  <p:clrMapOvr>
    <a:masterClrMapping/>
  </p:clrMapOvr>
  <p:extLst>
    <p:ext uri="{DCECCB84-F9BA-43D5-87BE-67443E8EF086}">
      <p15:sldGuideLst xmlns:p15="http://schemas.microsoft.com/office/powerpoint/2012/main">
        <p15:guide id="1" orient="horz" pos="187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O FLIGHT SYMBOL_Title an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7" name="Content Placeholder 2">
            <a:extLst>
              <a:ext uri="{FF2B5EF4-FFF2-40B4-BE49-F238E27FC236}">
                <a16:creationId xmlns:a16="http://schemas.microsoft.com/office/drawing/2014/main" id="{35A7BD07-FE97-3547-B6B1-C88A10DAA7FC}"/>
              </a:ext>
            </a:extLst>
          </p:cNvPr>
          <p:cNvSpPr>
            <a:spLocks noGrp="1"/>
          </p:cNvSpPr>
          <p:nvPr>
            <p:ph idx="1" hasCustomPrompt="1"/>
          </p:nvPr>
        </p:nvSpPr>
        <p:spPr>
          <a:xfrm>
            <a:off x="548501" y="1622323"/>
            <a:ext cx="11302538" cy="4333158"/>
          </a:xfrm>
        </p:spPr>
        <p:txBody>
          <a:bodyPr>
            <a:normAutofit/>
          </a:bodyPr>
          <a:lstStyle>
            <a:lvl1pPr>
              <a:defRPr sz="1800" b="0" i="0">
                <a:latin typeface="AmericanSans" panose="02000000000000000000" pitchFamily="2" charset="77"/>
              </a:defRPr>
            </a:lvl1pPr>
            <a:lvl2pPr>
              <a:defRPr sz="1600" b="0" i="0">
                <a:latin typeface="AmericanSans" panose="02000000000000000000" pitchFamily="2" charset="77"/>
              </a:defRPr>
            </a:lvl2pPr>
            <a:lvl3pPr>
              <a:defRPr sz="1600" b="0" i="0">
                <a:latin typeface="AmericanSans" panose="02000000000000000000" pitchFamily="2" charset="77"/>
              </a:defRPr>
            </a:lvl3pPr>
            <a:lvl4pPr>
              <a:defRPr sz="1600" b="0" i="0">
                <a:latin typeface="AmericanSans" panose="02000000000000000000" pitchFamily="2" charset="77"/>
              </a:defRPr>
            </a:lvl4pPr>
            <a:lvl5pPr>
              <a:defRPr sz="1600" b="0" i="0">
                <a:latin typeface="AmericanSans" panose="02000000000000000000" pitchFamily="2" charset="77"/>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id="{76440EED-D5E3-2B49-B0FA-F9A73048EE8B}"/>
              </a:ext>
            </a:extLst>
          </p:cNvPr>
          <p:cNvSpPr>
            <a:spLocks noGrp="1"/>
          </p:cNvSpPr>
          <p:nvPr>
            <p:ph type="body" sz="quarter" idx="13" hasCustomPrompt="1"/>
          </p:nvPr>
        </p:nvSpPr>
        <p:spPr>
          <a:xfrm>
            <a:off x="548501" y="383168"/>
            <a:ext cx="11302538" cy="1069047"/>
          </a:xfrm>
        </p:spPr>
        <p:txBody>
          <a:bodyPr anchor="t">
            <a:normAutofit/>
          </a:bodyPr>
          <a:lstStyle>
            <a:lvl1pPr marL="0" indent="0">
              <a:lnSpc>
                <a:spcPct val="100000"/>
              </a:lnSpc>
              <a:spcBef>
                <a:spcPts val="0"/>
              </a:spcBef>
              <a:buNone/>
              <a:defRPr sz="4400" b="1">
                <a:solidFill>
                  <a:schemeClr val="bg2">
                    <a:lumMod val="25000"/>
                  </a:schemeClr>
                </a:solidFill>
              </a:defRPr>
            </a:lvl1pPr>
            <a:lvl2pPr marL="457200" indent="0">
              <a:buNone/>
              <a:defRPr>
                <a:solidFill>
                  <a:schemeClr val="bg2">
                    <a:lumMod val="25000"/>
                  </a:schemeClr>
                </a:solidFill>
              </a:defRPr>
            </a:lvl2pPr>
            <a:lvl3pPr marL="914400" indent="0">
              <a:buNone/>
              <a:defRPr>
                <a:solidFill>
                  <a:schemeClr val="bg2">
                    <a:lumMod val="25000"/>
                  </a:schemeClr>
                </a:solidFill>
              </a:defRPr>
            </a:lvl3pPr>
            <a:lvl4pPr marL="1371600" indent="0">
              <a:buNone/>
              <a:defRPr>
                <a:solidFill>
                  <a:schemeClr val="bg2">
                    <a:lumMod val="25000"/>
                  </a:schemeClr>
                </a:solidFill>
              </a:defRPr>
            </a:lvl4pPr>
            <a:lvl5pPr marL="1828800" indent="0">
              <a:buNone/>
              <a:defRPr>
                <a:solidFill>
                  <a:schemeClr val="bg2">
                    <a:lumMod val="25000"/>
                  </a:schemeClr>
                </a:solidFill>
              </a:defRPr>
            </a:lvl5pPr>
          </a:lstStyle>
          <a:p>
            <a:pPr lvl="0"/>
            <a:r>
              <a:rPr lang="en-US" dirty="0"/>
              <a:t>Title Here</a:t>
            </a:r>
          </a:p>
        </p:txBody>
      </p:sp>
    </p:spTree>
    <p:extLst>
      <p:ext uri="{BB962C8B-B14F-4D97-AF65-F5344CB8AC3E}">
        <p14:creationId xmlns:p14="http://schemas.microsoft.com/office/powerpoint/2010/main" val="1001929309"/>
      </p:ext>
    </p:extLst>
  </p:cSld>
  <p:clrMapOvr>
    <a:masterClrMapping/>
  </p:clrMapOvr>
  <p:extLst>
    <p:ext uri="{DCECCB84-F9BA-43D5-87BE-67443E8EF086}">
      <p15:sldGuideLst xmlns:p15="http://schemas.microsoft.com/office/powerpoint/2012/main">
        <p15:guide id="1" orient="horz" pos="18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87113ECF-D558-6343-9EA9-D26C0BEB87B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
        <p:nvSpPr>
          <p:cNvPr id="52" name="TextBox 51">
            <a:extLst>
              <a:ext uri="{FF2B5EF4-FFF2-40B4-BE49-F238E27FC236}">
                <a16:creationId xmlns:a16="http://schemas.microsoft.com/office/drawing/2014/main" id="{26047793-0769-0F4F-8A1A-EA53AA366F38}"/>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36" name="Text Placeholder 2">
            <a:extLst>
              <a:ext uri="{FF2B5EF4-FFF2-40B4-BE49-F238E27FC236}">
                <a16:creationId xmlns:a16="http://schemas.microsoft.com/office/drawing/2014/main" id="{0B6606B5-AB41-244D-A481-083D61F996DE}"/>
              </a:ext>
            </a:extLst>
          </p:cNvPr>
          <p:cNvSpPr>
            <a:spLocks noGrp="1"/>
          </p:cNvSpPr>
          <p:nvPr>
            <p:ph type="body" sz="quarter" idx="10" hasCustomPrompt="1"/>
          </p:nvPr>
        </p:nvSpPr>
        <p:spPr>
          <a:xfrm>
            <a:off x="1717172" y="1282414"/>
            <a:ext cx="3945440" cy="687003"/>
          </a:xfrm>
        </p:spPr>
        <p:txBody>
          <a:bodyPr/>
          <a:lstStyle>
            <a:lvl1pPr marL="0" indent="0">
              <a:buNone/>
              <a:defRPr sz="4400" b="1">
                <a:solidFill>
                  <a:schemeClr val="bg2">
                    <a:lumMod val="25000"/>
                  </a:schemeClr>
                </a:solidFill>
              </a:defRPr>
            </a:lvl1pPr>
          </a:lstStyle>
          <a:p>
            <a:pPr lvl="0"/>
            <a:r>
              <a:rPr lang="en-US" dirty="0"/>
              <a:t>Agenda</a:t>
            </a:r>
          </a:p>
        </p:txBody>
      </p:sp>
      <p:sp>
        <p:nvSpPr>
          <p:cNvPr id="38" name="Text Placeholder 7">
            <a:extLst>
              <a:ext uri="{FF2B5EF4-FFF2-40B4-BE49-F238E27FC236}">
                <a16:creationId xmlns:a16="http://schemas.microsoft.com/office/drawing/2014/main" id="{7F49F257-122B-1342-A5C8-E06994015C98}"/>
              </a:ext>
            </a:extLst>
          </p:cNvPr>
          <p:cNvSpPr>
            <a:spLocks noGrp="1"/>
          </p:cNvSpPr>
          <p:nvPr>
            <p:ph type="body" sz="quarter" idx="12" hasCustomPrompt="1"/>
          </p:nvPr>
        </p:nvSpPr>
        <p:spPr>
          <a:xfrm>
            <a:off x="1743441" y="2330970"/>
            <a:ext cx="1352455" cy="477544"/>
          </a:xfrm>
        </p:spPr>
        <p:txBody>
          <a:bodyPr>
            <a:noAutofit/>
          </a:bodyPr>
          <a:lstStyle>
            <a:lvl1pPr marL="0" indent="0">
              <a:buNone/>
              <a:defRPr sz="2800">
                <a:solidFill>
                  <a:schemeClr val="bg2">
                    <a:lumMod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Item 1</a:t>
            </a:r>
          </a:p>
        </p:txBody>
      </p:sp>
      <p:sp>
        <p:nvSpPr>
          <p:cNvPr id="45" name="Text Placeholder 10">
            <a:extLst>
              <a:ext uri="{FF2B5EF4-FFF2-40B4-BE49-F238E27FC236}">
                <a16:creationId xmlns:a16="http://schemas.microsoft.com/office/drawing/2014/main" id="{CEEB0733-7C4D-AB47-8943-1E66EE3BC754}"/>
              </a:ext>
            </a:extLst>
          </p:cNvPr>
          <p:cNvSpPr>
            <a:spLocks noGrp="1"/>
          </p:cNvSpPr>
          <p:nvPr>
            <p:ph type="body" sz="quarter" idx="19" hasCustomPrompt="1"/>
          </p:nvPr>
        </p:nvSpPr>
        <p:spPr>
          <a:xfrm>
            <a:off x="3191042" y="2307806"/>
            <a:ext cx="2471570" cy="687002"/>
          </a:xfrm>
        </p:spPr>
        <p:txBody>
          <a:bodyPr>
            <a:noAutofit/>
          </a:bodyPr>
          <a:lstStyle>
            <a:lvl1pPr marL="0" indent="0">
              <a:lnSpc>
                <a:spcPct val="150000"/>
              </a:lnSpc>
              <a:buNone/>
              <a:defRPr sz="1400">
                <a:solidFill>
                  <a:schemeClr val="bg2">
                    <a:lumMod val="25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Place details regarding the agenda here</a:t>
            </a:r>
          </a:p>
        </p:txBody>
      </p:sp>
      <p:sp>
        <p:nvSpPr>
          <p:cNvPr id="46" name="Text Placeholder 10">
            <a:extLst>
              <a:ext uri="{FF2B5EF4-FFF2-40B4-BE49-F238E27FC236}">
                <a16:creationId xmlns:a16="http://schemas.microsoft.com/office/drawing/2014/main" id="{9982B6BA-A4F8-604E-8083-EC3893065A6C}"/>
              </a:ext>
            </a:extLst>
          </p:cNvPr>
          <p:cNvSpPr>
            <a:spLocks noGrp="1"/>
          </p:cNvSpPr>
          <p:nvPr>
            <p:ph type="body" sz="quarter" idx="20" hasCustomPrompt="1"/>
          </p:nvPr>
        </p:nvSpPr>
        <p:spPr>
          <a:xfrm>
            <a:off x="3188367" y="3266323"/>
            <a:ext cx="2471569" cy="687001"/>
          </a:xfrm>
        </p:spPr>
        <p:txBody>
          <a:bodyPr>
            <a:noAutofit/>
          </a:bodyPr>
          <a:lstStyle>
            <a:lvl1pPr marL="0" indent="0">
              <a:lnSpc>
                <a:spcPct val="150000"/>
              </a:lnSpc>
              <a:buNone/>
              <a:defRPr sz="1400">
                <a:solidFill>
                  <a:schemeClr val="bg2">
                    <a:lumMod val="25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Place details regarding the agenda here</a:t>
            </a:r>
          </a:p>
        </p:txBody>
      </p:sp>
      <p:sp>
        <p:nvSpPr>
          <p:cNvPr id="48" name="Text Placeholder 10">
            <a:extLst>
              <a:ext uri="{FF2B5EF4-FFF2-40B4-BE49-F238E27FC236}">
                <a16:creationId xmlns:a16="http://schemas.microsoft.com/office/drawing/2014/main" id="{EC7FB3EE-55C2-EC45-8B5A-C3E221991D8E}"/>
              </a:ext>
            </a:extLst>
          </p:cNvPr>
          <p:cNvSpPr>
            <a:spLocks noGrp="1"/>
          </p:cNvSpPr>
          <p:nvPr>
            <p:ph type="body" sz="quarter" idx="21" hasCustomPrompt="1"/>
          </p:nvPr>
        </p:nvSpPr>
        <p:spPr>
          <a:xfrm>
            <a:off x="3188370" y="4251824"/>
            <a:ext cx="2471566" cy="687000"/>
          </a:xfrm>
        </p:spPr>
        <p:txBody>
          <a:bodyPr>
            <a:noAutofit/>
          </a:bodyPr>
          <a:lstStyle>
            <a:lvl1pPr marL="0" indent="0">
              <a:lnSpc>
                <a:spcPct val="150000"/>
              </a:lnSpc>
              <a:buNone/>
              <a:defRPr sz="1400">
                <a:solidFill>
                  <a:schemeClr val="bg2">
                    <a:lumMod val="25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Place details regarding the agenda here</a:t>
            </a:r>
          </a:p>
        </p:txBody>
      </p:sp>
      <p:sp>
        <p:nvSpPr>
          <p:cNvPr id="49" name="Text Placeholder 10">
            <a:extLst>
              <a:ext uri="{FF2B5EF4-FFF2-40B4-BE49-F238E27FC236}">
                <a16:creationId xmlns:a16="http://schemas.microsoft.com/office/drawing/2014/main" id="{1A11A3A2-F7FC-024D-B08B-85CD527C341C}"/>
              </a:ext>
            </a:extLst>
          </p:cNvPr>
          <p:cNvSpPr>
            <a:spLocks noGrp="1"/>
          </p:cNvSpPr>
          <p:nvPr>
            <p:ph type="body" sz="quarter" idx="22" hasCustomPrompt="1"/>
          </p:nvPr>
        </p:nvSpPr>
        <p:spPr>
          <a:xfrm>
            <a:off x="3185695" y="5210341"/>
            <a:ext cx="2471565" cy="686999"/>
          </a:xfrm>
        </p:spPr>
        <p:txBody>
          <a:bodyPr>
            <a:noAutofit/>
          </a:bodyPr>
          <a:lstStyle>
            <a:lvl1pPr marL="0" indent="0">
              <a:lnSpc>
                <a:spcPct val="150000"/>
              </a:lnSpc>
              <a:buNone/>
              <a:defRPr sz="1400">
                <a:solidFill>
                  <a:schemeClr val="bg2">
                    <a:lumMod val="25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Place details regarding the agenda here</a:t>
            </a:r>
          </a:p>
        </p:txBody>
      </p:sp>
      <p:sp>
        <p:nvSpPr>
          <p:cNvPr id="50" name="Text Placeholder 10">
            <a:extLst>
              <a:ext uri="{FF2B5EF4-FFF2-40B4-BE49-F238E27FC236}">
                <a16:creationId xmlns:a16="http://schemas.microsoft.com/office/drawing/2014/main" id="{A2D3FFA5-6100-284A-B619-D879ABF14856}"/>
              </a:ext>
            </a:extLst>
          </p:cNvPr>
          <p:cNvSpPr>
            <a:spLocks noGrp="1"/>
          </p:cNvSpPr>
          <p:nvPr>
            <p:ph type="body" sz="quarter" idx="24" hasCustomPrompt="1"/>
          </p:nvPr>
        </p:nvSpPr>
        <p:spPr>
          <a:xfrm>
            <a:off x="7530431" y="3260977"/>
            <a:ext cx="2468880" cy="685800"/>
          </a:xfrm>
        </p:spPr>
        <p:txBody>
          <a:bodyPr>
            <a:noAutofit/>
          </a:bodyPr>
          <a:lstStyle>
            <a:lvl1pPr marL="0" indent="0">
              <a:lnSpc>
                <a:spcPct val="150000"/>
              </a:lnSpc>
              <a:buNone/>
              <a:defRPr sz="1400">
                <a:solidFill>
                  <a:schemeClr val="bg2">
                    <a:lumMod val="25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Place details regarding the agenda here</a:t>
            </a:r>
          </a:p>
        </p:txBody>
      </p:sp>
      <p:sp>
        <p:nvSpPr>
          <p:cNvPr id="51" name="Text Placeholder 10">
            <a:extLst>
              <a:ext uri="{FF2B5EF4-FFF2-40B4-BE49-F238E27FC236}">
                <a16:creationId xmlns:a16="http://schemas.microsoft.com/office/drawing/2014/main" id="{E653DCB8-B576-C34D-97FF-79FA7442C881}"/>
              </a:ext>
            </a:extLst>
          </p:cNvPr>
          <p:cNvSpPr>
            <a:spLocks noGrp="1"/>
          </p:cNvSpPr>
          <p:nvPr>
            <p:ph type="body" sz="quarter" idx="25" hasCustomPrompt="1"/>
          </p:nvPr>
        </p:nvSpPr>
        <p:spPr>
          <a:xfrm>
            <a:off x="7530433" y="4246477"/>
            <a:ext cx="2468880" cy="685800"/>
          </a:xfrm>
        </p:spPr>
        <p:txBody>
          <a:bodyPr>
            <a:noAutofit/>
          </a:bodyPr>
          <a:lstStyle>
            <a:lvl1pPr marL="0" indent="0">
              <a:lnSpc>
                <a:spcPct val="150000"/>
              </a:lnSpc>
              <a:buNone/>
              <a:defRPr sz="1400">
                <a:solidFill>
                  <a:schemeClr val="bg2">
                    <a:lumMod val="25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Place details regarding the agenda here</a:t>
            </a:r>
          </a:p>
        </p:txBody>
      </p:sp>
      <p:sp>
        <p:nvSpPr>
          <p:cNvPr id="54" name="Text Placeholder 10">
            <a:extLst>
              <a:ext uri="{FF2B5EF4-FFF2-40B4-BE49-F238E27FC236}">
                <a16:creationId xmlns:a16="http://schemas.microsoft.com/office/drawing/2014/main" id="{63F64038-D074-5446-BD2B-052288BA390E}"/>
              </a:ext>
            </a:extLst>
          </p:cNvPr>
          <p:cNvSpPr>
            <a:spLocks noGrp="1"/>
          </p:cNvSpPr>
          <p:nvPr>
            <p:ph type="body" sz="quarter" idx="26" hasCustomPrompt="1"/>
          </p:nvPr>
        </p:nvSpPr>
        <p:spPr>
          <a:xfrm>
            <a:off x="7527759" y="5204995"/>
            <a:ext cx="2468880" cy="685800"/>
          </a:xfrm>
        </p:spPr>
        <p:txBody>
          <a:bodyPr>
            <a:noAutofit/>
          </a:bodyPr>
          <a:lstStyle>
            <a:lvl1pPr marL="0" indent="0">
              <a:lnSpc>
                <a:spcPct val="150000"/>
              </a:lnSpc>
              <a:buNone/>
              <a:defRPr sz="1400">
                <a:solidFill>
                  <a:schemeClr val="bg2">
                    <a:lumMod val="25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Place details regarding the agenda here</a:t>
            </a:r>
          </a:p>
        </p:txBody>
      </p:sp>
      <p:sp>
        <p:nvSpPr>
          <p:cNvPr id="55" name="Text Placeholder 10">
            <a:extLst>
              <a:ext uri="{FF2B5EF4-FFF2-40B4-BE49-F238E27FC236}">
                <a16:creationId xmlns:a16="http://schemas.microsoft.com/office/drawing/2014/main" id="{DA1D93C2-309B-624E-9360-9140E8D35859}"/>
              </a:ext>
            </a:extLst>
          </p:cNvPr>
          <p:cNvSpPr>
            <a:spLocks noGrp="1"/>
          </p:cNvSpPr>
          <p:nvPr>
            <p:ph type="body" sz="quarter" idx="27" hasCustomPrompt="1"/>
          </p:nvPr>
        </p:nvSpPr>
        <p:spPr>
          <a:xfrm>
            <a:off x="7527758" y="2307806"/>
            <a:ext cx="2468880" cy="685800"/>
          </a:xfrm>
        </p:spPr>
        <p:txBody>
          <a:bodyPr>
            <a:noAutofit/>
          </a:bodyPr>
          <a:lstStyle>
            <a:lvl1pPr marL="0" indent="0">
              <a:lnSpc>
                <a:spcPct val="150000"/>
              </a:lnSpc>
              <a:buNone/>
              <a:defRPr sz="1400">
                <a:solidFill>
                  <a:schemeClr val="bg2">
                    <a:lumMod val="25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Place details regarding the agenda here</a:t>
            </a:r>
          </a:p>
        </p:txBody>
      </p:sp>
      <p:sp>
        <p:nvSpPr>
          <p:cNvPr id="58" name="Text Placeholder 7">
            <a:extLst>
              <a:ext uri="{FF2B5EF4-FFF2-40B4-BE49-F238E27FC236}">
                <a16:creationId xmlns:a16="http://schemas.microsoft.com/office/drawing/2014/main" id="{C57D0B18-26B7-2048-8153-4931BC262F1D}"/>
              </a:ext>
            </a:extLst>
          </p:cNvPr>
          <p:cNvSpPr>
            <a:spLocks noGrp="1"/>
          </p:cNvSpPr>
          <p:nvPr>
            <p:ph type="body" sz="quarter" idx="30" hasCustomPrompt="1"/>
          </p:nvPr>
        </p:nvSpPr>
        <p:spPr>
          <a:xfrm>
            <a:off x="1739087" y="3306329"/>
            <a:ext cx="1356810" cy="494961"/>
          </a:xfrm>
        </p:spPr>
        <p:txBody>
          <a:bodyPr>
            <a:noAutofit/>
          </a:bodyPr>
          <a:lstStyle>
            <a:lvl1pPr marL="0" indent="0">
              <a:buNone/>
              <a:defRPr sz="2800">
                <a:solidFill>
                  <a:schemeClr val="bg2">
                    <a:lumMod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Item 1</a:t>
            </a:r>
          </a:p>
        </p:txBody>
      </p:sp>
      <p:sp>
        <p:nvSpPr>
          <p:cNvPr id="59" name="Text Placeholder 7">
            <a:extLst>
              <a:ext uri="{FF2B5EF4-FFF2-40B4-BE49-F238E27FC236}">
                <a16:creationId xmlns:a16="http://schemas.microsoft.com/office/drawing/2014/main" id="{FFD5E081-880A-584A-871C-1B7B0EB105B4}"/>
              </a:ext>
            </a:extLst>
          </p:cNvPr>
          <p:cNvSpPr>
            <a:spLocks noGrp="1"/>
          </p:cNvSpPr>
          <p:nvPr>
            <p:ph type="body" sz="quarter" idx="31" hasCustomPrompt="1"/>
          </p:nvPr>
        </p:nvSpPr>
        <p:spPr>
          <a:xfrm>
            <a:off x="1752150" y="4265022"/>
            <a:ext cx="1352455" cy="477544"/>
          </a:xfrm>
        </p:spPr>
        <p:txBody>
          <a:bodyPr>
            <a:noAutofit/>
          </a:bodyPr>
          <a:lstStyle>
            <a:lvl1pPr marL="0" indent="0">
              <a:buNone/>
              <a:defRPr sz="2800">
                <a:solidFill>
                  <a:schemeClr val="bg2">
                    <a:lumMod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Item 1</a:t>
            </a:r>
          </a:p>
        </p:txBody>
      </p:sp>
      <p:sp>
        <p:nvSpPr>
          <p:cNvPr id="60" name="Text Placeholder 7">
            <a:extLst>
              <a:ext uri="{FF2B5EF4-FFF2-40B4-BE49-F238E27FC236}">
                <a16:creationId xmlns:a16="http://schemas.microsoft.com/office/drawing/2014/main" id="{808C7EEA-0A75-084B-9D51-BF243C7BA9CE}"/>
              </a:ext>
            </a:extLst>
          </p:cNvPr>
          <p:cNvSpPr>
            <a:spLocks noGrp="1"/>
          </p:cNvSpPr>
          <p:nvPr>
            <p:ph type="body" sz="quarter" idx="32" hasCustomPrompt="1"/>
          </p:nvPr>
        </p:nvSpPr>
        <p:spPr>
          <a:xfrm>
            <a:off x="1747796" y="5266507"/>
            <a:ext cx="1356810" cy="494961"/>
          </a:xfrm>
        </p:spPr>
        <p:txBody>
          <a:bodyPr>
            <a:noAutofit/>
          </a:bodyPr>
          <a:lstStyle>
            <a:lvl1pPr marL="0" indent="0">
              <a:buNone/>
              <a:defRPr sz="2800">
                <a:solidFill>
                  <a:schemeClr val="bg2">
                    <a:lumMod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Item 1</a:t>
            </a:r>
          </a:p>
        </p:txBody>
      </p:sp>
      <p:sp>
        <p:nvSpPr>
          <p:cNvPr id="61" name="Text Placeholder 7">
            <a:extLst>
              <a:ext uri="{FF2B5EF4-FFF2-40B4-BE49-F238E27FC236}">
                <a16:creationId xmlns:a16="http://schemas.microsoft.com/office/drawing/2014/main" id="{A28A7FCF-BB31-0D48-B92E-1C311125427B}"/>
              </a:ext>
            </a:extLst>
          </p:cNvPr>
          <p:cNvSpPr>
            <a:spLocks noGrp="1"/>
          </p:cNvSpPr>
          <p:nvPr>
            <p:ph type="body" sz="quarter" idx="33" hasCustomPrompt="1"/>
          </p:nvPr>
        </p:nvSpPr>
        <p:spPr>
          <a:xfrm>
            <a:off x="6214654" y="2339679"/>
            <a:ext cx="1352455" cy="477544"/>
          </a:xfrm>
        </p:spPr>
        <p:txBody>
          <a:bodyPr>
            <a:noAutofit/>
          </a:bodyPr>
          <a:lstStyle>
            <a:lvl1pPr marL="0" indent="0">
              <a:buNone/>
              <a:defRPr sz="2800">
                <a:solidFill>
                  <a:schemeClr val="bg2">
                    <a:lumMod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Item 1</a:t>
            </a:r>
          </a:p>
        </p:txBody>
      </p:sp>
      <p:sp>
        <p:nvSpPr>
          <p:cNvPr id="62" name="Text Placeholder 7">
            <a:extLst>
              <a:ext uri="{FF2B5EF4-FFF2-40B4-BE49-F238E27FC236}">
                <a16:creationId xmlns:a16="http://schemas.microsoft.com/office/drawing/2014/main" id="{F7B5DEFB-876C-3B4E-BCC9-3ADBF8069ABF}"/>
              </a:ext>
            </a:extLst>
          </p:cNvPr>
          <p:cNvSpPr>
            <a:spLocks noGrp="1"/>
          </p:cNvSpPr>
          <p:nvPr>
            <p:ph type="body" sz="quarter" idx="34" hasCustomPrompt="1"/>
          </p:nvPr>
        </p:nvSpPr>
        <p:spPr>
          <a:xfrm>
            <a:off x="6210300" y="3315038"/>
            <a:ext cx="1356810" cy="494961"/>
          </a:xfrm>
        </p:spPr>
        <p:txBody>
          <a:bodyPr>
            <a:noAutofit/>
          </a:bodyPr>
          <a:lstStyle>
            <a:lvl1pPr marL="0" indent="0">
              <a:buNone/>
              <a:defRPr sz="2800">
                <a:solidFill>
                  <a:schemeClr val="bg2">
                    <a:lumMod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Item 1</a:t>
            </a:r>
          </a:p>
        </p:txBody>
      </p:sp>
      <p:sp>
        <p:nvSpPr>
          <p:cNvPr id="63" name="Text Placeholder 7">
            <a:extLst>
              <a:ext uri="{FF2B5EF4-FFF2-40B4-BE49-F238E27FC236}">
                <a16:creationId xmlns:a16="http://schemas.microsoft.com/office/drawing/2014/main" id="{810CEB7B-B0A0-E242-B2B0-5EA105AEFB9B}"/>
              </a:ext>
            </a:extLst>
          </p:cNvPr>
          <p:cNvSpPr>
            <a:spLocks noGrp="1"/>
          </p:cNvSpPr>
          <p:nvPr>
            <p:ph type="body" sz="quarter" idx="35" hasCustomPrompt="1"/>
          </p:nvPr>
        </p:nvSpPr>
        <p:spPr>
          <a:xfrm>
            <a:off x="6223363" y="4273731"/>
            <a:ext cx="1352455" cy="477544"/>
          </a:xfrm>
        </p:spPr>
        <p:txBody>
          <a:bodyPr>
            <a:noAutofit/>
          </a:bodyPr>
          <a:lstStyle>
            <a:lvl1pPr marL="0" indent="0">
              <a:buNone/>
              <a:defRPr sz="2800">
                <a:solidFill>
                  <a:schemeClr val="bg2">
                    <a:lumMod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Item 1</a:t>
            </a:r>
          </a:p>
        </p:txBody>
      </p:sp>
      <p:sp>
        <p:nvSpPr>
          <p:cNvPr id="64" name="Text Placeholder 7">
            <a:extLst>
              <a:ext uri="{FF2B5EF4-FFF2-40B4-BE49-F238E27FC236}">
                <a16:creationId xmlns:a16="http://schemas.microsoft.com/office/drawing/2014/main" id="{93B58029-A3D2-924F-982D-DB20AC7F6AE4}"/>
              </a:ext>
            </a:extLst>
          </p:cNvPr>
          <p:cNvSpPr>
            <a:spLocks noGrp="1"/>
          </p:cNvSpPr>
          <p:nvPr>
            <p:ph type="body" sz="quarter" idx="36" hasCustomPrompt="1"/>
          </p:nvPr>
        </p:nvSpPr>
        <p:spPr>
          <a:xfrm>
            <a:off x="6219009" y="5275216"/>
            <a:ext cx="1356810" cy="494961"/>
          </a:xfrm>
        </p:spPr>
        <p:txBody>
          <a:bodyPr>
            <a:noAutofit/>
          </a:bodyPr>
          <a:lstStyle>
            <a:lvl1pPr marL="0" indent="0">
              <a:buNone/>
              <a:defRPr sz="2800">
                <a:solidFill>
                  <a:schemeClr val="bg2">
                    <a:lumMod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Item 1</a:t>
            </a:r>
          </a:p>
        </p:txBody>
      </p:sp>
    </p:spTree>
    <p:extLst>
      <p:ext uri="{BB962C8B-B14F-4D97-AF65-F5344CB8AC3E}">
        <p14:creationId xmlns:p14="http://schemas.microsoft.com/office/powerpoint/2010/main" val="1936808537"/>
      </p:ext>
    </p:extLst>
  </p:cSld>
  <p:clrMapOvr>
    <a:masterClrMapping/>
  </p:clrMapOvr>
  <p:extLst>
    <p:ext uri="{DCECCB84-F9BA-43D5-87BE-67443E8EF086}">
      <p15:sldGuideLst xmlns:p15="http://schemas.microsoft.com/office/powerpoint/2012/main">
        <p15:guide id="1" orient="horz" pos="2136" userDrawn="1">
          <p15:clr>
            <a:srgbClr val="FBAE40"/>
          </p15:clr>
        </p15:guide>
        <p15:guide id="2" orient="horz" pos="2736" userDrawn="1">
          <p15:clr>
            <a:srgbClr val="FBAE40"/>
          </p15:clr>
        </p15:guide>
        <p15:guide id="3" orient="horz" pos="3360" userDrawn="1">
          <p15:clr>
            <a:srgbClr val="FBAE40"/>
          </p15:clr>
        </p15:guide>
        <p15:guide id="4" pos="3912" userDrawn="1">
          <p15:clr>
            <a:srgbClr val="FBAE40"/>
          </p15:clr>
        </p15:guide>
        <p15:guide id="5" pos="117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pic>
        <p:nvPicPr>
          <p:cNvPr id="6" name="Picture 5">
            <a:extLst>
              <a:ext uri="{FF2B5EF4-FFF2-40B4-BE49-F238E27FC236}">
                <a16:creationId xmlns:a16="http://schemas.microsoft.com/office/drawing/2014/main" id="{12D492F5-E776-EF48-8AE7-7A489C3E264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
        <p:nvSpPr>
          <p:cNvPr id="7" name="Content Placeholder 2">
            <a:extLst>
              <a:ext uri="{FF2B5EF4-FFF2-40B4-BE49-F238E27FC236}">
                <a16:creationId xmlns:a16="http://schemas.microsoft.com/office/drawing/2014/main" id="{35A7BD07-FE97-3547-B6B1-C88A10DAA7FC}"/>
              </a:ext>
            </a:extLst>
          </p:cNvPr>
          <p:cNvSpPr>
            <a:spLocks noGrp="1"/>
          </p:cNvSpPr>
          <p:nvPr>
            <p:ph idx="1" hasCustomPrompt="1"/>
          </p:nvPr>
        </p:nvSpPr>
        <p:spPr>
          <a:xfrm>
            <a:off x="548501" y="1622323"/>
            <a:ext cx="11302538" cy="4333158"/>
          </a:xfrm>
        </p:spPr>
        <p:txBody>
          <a:bodyPr>
            <a:normAutofit/>
          </a:bodyPr>
          <a:lstStyle>
            <a:lvl1pPr>
              <a:defRPr sz="1800" b="0" i="0">
                <a:latin typeface="AmericanSans" panose="02000000000000000000" pitchFamily="2" charset="77"/>
              </a:defRPr>
            </a:lvl1pPr>
            <a:lvl2pPr>
              <a:defRPr sz="1600" b="0" i="0">
                <a:latin typeface="AmericanSans" panose="02000000000000000000" pitchFamily="2" charset="77"/>
              </a:defRPr>
            </a:lvl2pPr>
            <a:lvl3pPr>
              <a:defRPr sz="1600" b="0" i="0">
                <a:latin typeface="AmericanSans" panose="02000000000000000000" pitchFamily="2" charset="77"/>
              </a:defRPr>
            </a:lvl3pPr>
            <a:lvl4pPr>
              <a:defRPr sz="1600" b="0" i="0">
                <a:latin typeface="AmericanSans" panose="02000000000000000000" pitchFamily="2" charset="77"/>
              </a:defRPr>
            </a:lvl4pPr>
            <a:lvl5pPr>
              <a:defRPr sz="1600" b="0" i="0">
                <a:latin typeface="AmericanSans" panose="02000000000000000000" pitchFamily="2" charset="77"/>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6">
            <a:extLst>
              <a:ext uri="{FF2B5EF4-FFF2-40B4-BE49-F238E27FC236}">
                <a16:creationId xmlns:a16="http://schemas.microsoft.com/office/drawing/2014/main" id="{A503B4C7-4CA0-6F41-8108-5C3DAE181E82}"/>
              </a:ext>
            </a:extLst>
          </p:cNvPr>
          <p:cNvSpPr>
            <a:spLocks noGrp="1"/>
          </p:cNvSpPr>
          <p:nvPr>
            <p:ph type="body" sz="quarter" idx="13" hasCustomPrompt="1"/>
          </p:nvPr>
        </p:nvSpPr>
        <p:spPr>
          <a:xfrm>
            <a:off x="548501" y="383169"/>
            <a:ext cx="11302538" cy="688548"/>
          </a:xfrm>
        </p:spPr>
        <p:txBody>
          <a:bodyPr anchor="t">
            <a:normAutofit/>
          </a:bodyPr>
          <a:lstStyle>
            <a:lvl1pPr marL="0" indent="0">
              <a:lnSpc>
                <a:spcPct val="100000"/>
              </a:lnSpc>
              <a:spcBef>
                <a:spcPts val="0"/>
              </a:spcBef>
              <a:buNone/>
              <a:defRPr sz="4100" b="1">
                <a:solidFill>
                  <a:schemeClr val="bg2">
                    <a:lumMod val="25000"/>
                  </a:schemeClr>
                </a:solidFill>
              </a:defRPr>
            </a:lvl1pPr>
            <a:lvl2pPr marL="457200" indent="0">
              <a:buNone/>
              <a:defRPr>
                <a:solidFill>
                  <a:schemeClr val="bg2">
                    <a:lumMod val="25000"/>
                  </a:schemeClr>
                </a:solidFill>
              </a:defRPr>
            </a:lvl2pPr>
            <a:lvl3pPr marL="914400" indent="0">
              <a:buNone/>
              <a:defRPr>
                <a:solidFill>
                  <a:schemeClr val="bg2">
                    <a:lumMod val="25000"/>
                  </a:schemeClr>
                </a:solidFill>
              </a:defRPr>
            </a:lvl3pPr>
            <a:lvl4pPr marL="1371600" indent="0">
              <a:buNone/>
              <a:defRPr>
                <a:solidFill>
                  <a:schemeClr val="bg2">
                    <a:lumMod val="25000"/>
                  </a:schemeClr>
                </a:solidFill>
              </a:defRPr>
            </a:lvl4pPr>
            <a:lvl5pPr marL="1828800" indent="0">
              <a:buNone/>
              <a:defRPr>
                <a:solidFill>
                  <a:schemeClr val="bg2">
                    <a:lumMod val="25000"/>
                  </a:schemeClr>
                </a:solidFill>
              </a:defRPr>
            </a:lvl5pPr>
          </a:lstStyle>
          <a:p>
            <a:pPr lvl="0"/>
            <a:r>
              <a:rPr lang="en-US" dirty="0"/>
              <a:t>Title Here</a:t>
            </a:r>
          </a:p>
        </p:txBody>
      </p:sp>
      <p:sp>
        <p:nvSpPr>
          <p:cNvPr id="11" name="Text Placeholder 2">
            <a:extLst>
              <a:ext uri="{FF2B5EF4-FFF2-40B4-BE49-F238E27FC236}">
                <a16:creationId xmlns:a16="http://schemas.microsoft.com/office/drawing/2014/main" id="{535B2DA6-6F3A-3844-9446-A57BEFC6305C}"/>
              </a:ext>
            </a:extLst>
          </p:cNvPr>
          <p:cNvSpPr>
            <a:spLocks noGrp="1"/>
          </p:cNvSpPr>
          <p:nvPr>
            <p:ph type="body" sz="quarter" idx="14" hasCustomPrompt="1"/>
          </p:nvPr>
        </p:nvSpPr>
        <p:spPr>
          <a:xfrm>
            <a:off x="548501" y="1142768"/>
            <a:ext cx="11302538" cy="407767"/>
          </a:xfrm>
        </p:spPr>
        <p:txBody>
          <a:bodyPr>
            <a:noAutofit/>
          </a:bodyPr>
          <a:lstStyle>
            <a:lvl1pPr marL="0" indent="0">
              <a:buNone/>
              <a:defRPr sz="2000" b="1">
                <a:solidFill>
                  <a:schemeClr val="bg2">
                    <a:lumMod val="25000"/>
                  </a:schemeClr>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US" b="1" dirty="0"/>
              <a:t>Subhead here</a:t>
            </a:r>
            <a:endParaRPr lang="en-US" dirty="0"/>
          </a:p>
        </p:txBody>
      </p:sp>
    </p:spTree>
    <p:extLst>
      <p:ext uri="{BB962C8B-B14F-4D97-AF65-F5344CB8AC3E}">
        <p14:creationId xmlns:p14="http://schemas.microsoft.com/office/powerpoint/2010/main" val="4022734302"/>
      </p:ext>
    </p:extLst>
  </p:cSld>
  <p:clrMapOvr>
    <a:masterClrMapping/>
  </p:clrMapOvr>
  <p:extLst>
    <p:ext uri="{DCECCB84-F9BA-43D5-87BE-67443E8EF086}">
      <p15:sldGuideLst xmlns:p15="http://schemas.microsoft.com/office/powerpoint/2012/main">
        <p15:guide id="1" orient="horz" pos="1872"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O FLIGHT SYMBOL_Title, Subhea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7" name="Content Placeholder 2">
            <a:extLst>
              <a:ext uri="{FF2B5EF4-FFF2-40B4-BE49-F238E27FC236}">
                <a16:creationId xmlns:a16="http://schemas.microsoft.com/office/drawing/2014/main" id="{35A7BD07-FE97-3547-B6B1-C88A10DAA7FC}"/>
              </a:ext>
            </a:extLst>
          </p:cNvPr>
          <p:cNvSpPr>
            <a:spLocks noGrp="1"/>
          </p:cNvSpPr>
          <p:nvPr>
            <p:ph idx="1" hasCustomPrompt="1"/>
          </p:nvPr>
        </p:nvSpPr>
        <p:spPr>
          <a:xfrm>
            <a:off x="548501" y="1622323"/>
            <a:ext cx="11302538" cy="4333158"/>
          </a:xfrm>
        </p:spPr>
        <p:txBody>
          <a:bodyPr>
            <a:normAutofit/>
          </a:bodyPr>
          <a:lstStyle>
            <a:lvl1pPr>
              <a:defRPr sz="1800" b="0" i="0">
                <a:latin typeface="AmericanSans" panose="02000000000000000000" pitchFamily="2" charset="77"/>
              </a:defRPr>
            </a:lvl1pPr>
            <a:lvl2pPr>
              <a:defRPr sz="1600" b="0" i="0">
                <a:latin typeface="AmericanSans" panose="02000000000000000000" pitchFamily="2" charset="77"/>
              </a:defRPr>
            </a:lvl2pPr>
            <a:lvl3pPr>
              <a:defRPr sz="1600" b="0" i="0">
                <a:latin typeface="AmericanSans" panose="02000000000000000000" pitchFamily="2" charset="77"/>
              </a:defRPr>
            </a:lvl3pPr>
            <a:lvl4pPr>
              <a:defRPr sz="1600" b="0" i="0">
                <a:latin typeface="AmericanSans" panose="02000000000000000000" pitchFamily="2" charset="77"/>
              </a:defRPr>
            </a:lvl4pPr>
            <a:lvl5pPr>
              <a:defRPr sz="1600" b="0" i="0">
                <a:latin typeface="AmericanSans" panose="02000000000000000000" pitchFamily="2" charset="77"/>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6">
            <a:extLst>
              <a:ext uri="{FF2B5EF4-FFF2-40B4-BE49-F238E27FC236}">
                <a16:creationId xmlns:a16="http://schemas.microsoft.com/office/drawing/2014/main" id="{A503B4C7-4CA0-6F41-8108-5C3DAE181E82}"/>
              </a:ext>
            </a:extLst>
          </p:cNvPr>
          <p:cNvSpPr>
            <a:spLocks noGrp="1"/>
          </p:cNvSpPr>
          <p:nvPr>
            <p:ph type="body" sz="quarter" idx="13" hasCustomPrompt="1"/>
          </p:nvPr>
        </p:nvSpPr>
        <p:spPr>
          <a:xfrm>
            <a:off x="548501" y="383169"/>
            <a:ext cx="11302538" cy="688548"/>
          </a:xfrm>
        </p:spPr>
        <p:txBody>
          <a:bodyPr anchor="t">
            <a:noAutofit/>
          </a:bodyPr>
          <a:lstStyle>
            <a:lvl1pPr marL="0" indent="0">
              <a:lnSpc>
                <a:spcPct val="100000"/>
              </a:lnSpc>
              <a:spcBef>
                <a:spcPts val="0"/>
              </a:spcBef>
              <a:buNone/>
              <a:defRPr sz="4100" b="1">
                <a:solidFill>
                  <a:schemeClr val="bg2">
                    <a:lumMod val="25000"/>
                  </a:schemeClr>
                </a:solidFill>
              </a:defRPr>
            </a:lvl1pPr>
            <a:lvl2pPr marL="457200" indent="0">
              <a:buNone/>
              <a:defRPr>
                <a:solidFill>
                  <a:schemeClr val="bg2">
                    <a:lumMod val="25000"/>
                  </a:schemeClr>
                </a:solidFill>
              </a:defRPr>
            </a:lvl2pPr>
            <a:lvl3pPr marL="914400" indent="0">
              <a:buNone/>
              <a:defRPr>
                <a:solidFill>
                  <a:schemeClr val="bg2">
                    <a:lumMod val="25000"/>
                  </a:schemeClr>
                </a:solidFill>
              </a:defRPr>
            </a:lvl3pPr>
            <a:lvl4pPr marL="1371600" indent="0">
              <a:buNone/>
              <a:defRPr>
                <a:solidFill>
                  <a:schemeClr val="bg2">
                    <a:lumMod val="25000"/>
                  </a:schemeClr>
                </a:solidFill>
              </a:defRPr>
            </a:lvl4pPr>
            <a:lvl5pPr marL="1828800" indent="0">
              <a:buNone/>
              <a:defRPr>
                <a:solidFill>
                  <a:schemeClr val="bg2">
                    <a:lumMod val="25000"/>
                  </a:schemeClr>
                </a:solidFill>
              </a:defRPr>
            </a:lvl5pPr>
          </a:lstStyle>
          <a:p>
            <a:pPr lvl="0"/>
            <a:r>
              <a:rPr lang="en-US" dirty="0"/>
              <a:t>Title Here</a:t>
            </a:r>
          </a:p>
        </p:txBody>
      </p:sp>
      <p:sp>
        <p:nvSpPr>
          <p:cNvPr id="11" name="Text Placeholder 2">
            <a:extLst>
              <a:ext uri="{FF2B5EF4-FFF2-40B4-BE49-F238E27FC236}">
                <a16:creationId xmlns:a16="http://schemas.microsoft.com/office/drawing/2014/main" id="{535B2DA6-6F3A-3844-9446-A57BEFC6305C}"/>
              </a:ext>
            </a:extLst>
          </p:cNvPr>
          <p:cNvSpPr>
            <a:spLocks noGrp="1"/>
          </p:cNvSpPr>
          <p:nvPr>
            <p:ph type="body" sz="quarter" idx="14" hasCustomPrompt="1"/>
          </p:nvPr>
        </p:nvSpPr>
        <p:spPr>
          <a:xfrm>
            <a:off x="548501" y="1142768"/>
            <a:ext cx="11302538" cy="407767"/>
          </a:xfrm>
        </p:spPr>
        <p:txBody>
          <a:bodyPr>
            <a:noAutofit/>
          </a:bodyPr>
          <a:lstStyle>
            <a:lvl1pPr marL="0" indent="0">
              <a:buNone/>
              <a:defRPr sz="2000" b="1">
                <a:solidFill>
                  <a:schemeClr val="bg2">
                    <a:lumMod val="25000"/>
                  </a:schemeClr>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US" b="1" dirty="0"/>
              <a:t>Subhead here</a:t>
            </a:r>
            <a:endParaRPr lang="en-US" dirty="0"/>
          </a:p>
        </p:txBody>
      </p:sp>
    </p:spTree>
    <p:extLst>
      <p:ext uri="{BB962C8B-B14F-4D97-AF65-F5344CB8AC3E}">
        <p14:creationId xmlns:p14="http://schemas.microsoft.com/office/powerpoint/2010/main" val="2574905987"/>
      </p:ext>
    </p:extLst>
  </p:cSld>
  <p:clrMapOvr>
    <a:masterClrMapping/>
  </p:clrMapOvr>
  <p:extLst>
    <p:ext uri="{DCECCB84-F9BA-43D5-87BE-67443E8EF086}">
      <p15:sldGuideLst xmlns:p15="http://schemas.microsoft.com/office/powerpoint/2012/main">
        <p15:guide id="1" orient="horz" pos="1872"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id Title &amp;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3" name="Text Placeholder 2">
            <a:extLst>
              <a:ext uri="{FF2B5EF4-FFF2-40B4-BE49-F238E27FC236}">
                <a16:creationId xmlns:a16="http://schemas.microsoft.com/office/drawing/2014/main" id="{44DF0D2A-0B3F-6946-8EF7-37C389D00693}"/>
              </a:ext>
            </a:extLst>
          </p:cNvPr>
          <p:cNvSpPr>
            <a:spLocks noGrp="1"/>
          </p:cNvSpPr>
          <p:nvPr>
            <p:ph type="body" sz="quarter" idx="11" hasCustomPrompt="1"/>
          </p:nvPr>
        </p:nvSpPr>
        <p:spPr>
          <a:xfrm>
            <a:off x="1723660" y="1277327"/>
            <a:ext cx="8405078" cy="1219200"/>
          </a:xfrm>
        </p:spPr>
        <p:txBody>
          <a:bodyPr>
            <a:normAutofit/>
          </a:bodyPr>
          <a:lstStyle>
            <a:lvl1pPr marL="0" indent="0">
              <a:buNone/>
              <a:defRPr sz="4400" b="1">
                <a:solidFill>
                  <a:schemeClr val="bg2">
                    <a:lumMod val="25000"/>
                  </a:schemeClr>
                </a:solidFill>
              </a:defRPr>
            </a:lvl1pPr>
            <a:lvl2pPr marL="457200" indent="0">
              <a:buNone/>
              <a:defRPr>
                <a:solidFill>
                  <a:schemeClr val="bg2">
                    <a:lumMod val="25000"/>
                  </a:schemeClr>
                </a:solidFill>
              </a:defRPr>
            </a:lvl2pPr>
            <a:lvl3pPr marL="914400" indent="0">
              <a:buNone/>
              <a:defRPr>
                <a:solidFill>
                  <a:schemeClr val="bg2">
                    <a:lumMod val="25000"/>
                  </a:schemeClr>
                </a:solidFill>
              </a:defRPr>
            </a:lvl3pPr>
            <a:lvl4pPr marL="1371600" indent="0">
              <a:buNone/>
              <a:defRPr>
                <a:solidFill>
                  <a:schemeClr val="bg2">
                    <a:lumMod val="25000"/>
                  </a:schemeClr>
                </a:solidFill>
              </a:defRPr>
            </a:lvl4pPr>
            <a:lvl5pPr marL="1828800" indent="0">
              <a:buNone/>
              <a:defRPr>
                <a:solidFill>
                  <a:schemeClr val="bg2">
                    <a:lumMod val="25000"/>
                  </a:schemeClr>
                </a:solidFill>
              </a:defRPr>
            </a:lvl5pPr>
          </a:lstStyle>
          <a:p>
            <a:pPr lvl="0"/>
            <a:r>
              <a:rPr lang="en-US" dirty="0"/>
              <a:t>Title Here</a:t>
            </a:r>
          </a:p>
        </p:txBody>
      </p:sp>
      <p:pic>
        <p:nvPicPr>
          <p:cNvPr id="6" name="Picture 5">
            <a:extLst>
              <a:ext uri="{FF2B5EF4-FFF2-40B4-BE49-F238E27FC236}">
                <a16:creationId xmlns:a16="http://schemas.microsoft.com/office/drawing/2014/main" id="{12D492F5-E776-EF48-8AE7-7A489C3E264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
        <p:nvSpPr>
          <p:cNvPr id="5" name="Content Placeholder 2">
            <a:extLst>
              <a:ext uri="{FF2B5EF4-FFF2-40B4-BE49-F238E27FC236}">
                <a16:creationId xmlns:a16="http://schemas.microsoft.com/office/drawing/2014/main" id="{EE18CAF6-CF1F-4F48-A6F6-9A91F7BCADCA}"/>
              </a:ext>
            </a:extLst>
          </p:cNvPr>
          <p:cNvSpPr>
            <a:spLocks noGrp="1"/>
          </p:cNvSpPr>
          <p:nvPr>
            <p:ph idx="1" hasCustomPrompt="1"/>
          </p:nvPr>
        </p:nvSpPr>
        <p:spPr>
          <a:xfrm>
            <a:off x="1723660" y="2794000"/>
            <a:ext cx="9211040" cy="3161480"/>
          </a:xfrm>
        </p:spPr>
        <p:txBody>
          <a:bodyPr>
            <a:normAutofit/>
          </a:bodyPr>
          <a:lstStyle>
            <a:lvl1pPr>
              <a:defRPr sz="1800" b="0" i="0">
                <a:latin typeface="AmericanSans" panose="02000000000000000000" pitchFamily="2" charset="77"/>
              </a:defRPr>
            </a:lvl1pPr>
            <a:lvl2pPr>
              <a:defRPr sz="1600" b="0" i="0">
                <a:latin typeface="AmericanSans" panose="02000000000000000000" pitchFamily="2" charset="77"/>
              </a:defRPr>
            </a:lvl2pPr>
            <a:lvl3pPr>
              <a:defRPr sz="1600" b="0" i="0">
                <a:latin typeface="AmericanSans" panose="02000000000000000000" pitchFamily="2" charset="77"/>
              </a:defRPr>
            </a:lvl3pPr>
            <a:lvl4pPr>
              <a:defRPr sz="1600" b="0" i="0">
                <a:latin typeface="AmericanSans" panose="02000000000000000000" pitchFamily="2" charset="77"/>
              </a:defRPr>
            </a:lvl4pPr>
            <a:lvl5pPr>
              <a:defRPr sz="1600" b="0" i="0">
                <a:latin typeface="AmericanSans" panose="02000000000000000000" pitchFamily="2" charset="77"/>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014009"/>
      </p:ext>
    </p:extLst>
  </p:cSld>
  <p:clrMapOvr>
    <a:masterClrMapping/>
  </p:clrMapOvr>
  <p:extLst>
    <p:ext uri="{DCECCB84-F9BA-43D5-87BE-67443E8EF086}">
      <p15:sldGuideLst xmlns:p15="http://schemas.microsoft.com/office/powerpoint/2012/main">
        <p15:guide id="1" orient="horz" pos="1872"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roject Mappin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43" name="Rectangle 42">
            <a:extLst>
              <a:ext uri="{FF2B5EF4-FFF2-40B4-BE49-F238E27FC236}">
                <a16:creationId xmlns:a16="http://schemas.microsoft.com/office/drawing/2014/main" id="{44EDFB4D-447D-D243-980F-88E1ABB0D997}"/>
              </a:ext>
            </a:extLst>
          </p:cNvPr>
          <p:cNvSpPr/>
          <p:nvPr userDrawn="1"/>
        </p:nvSpPr>
        <p:spPr>
          <a:xfrm>
            <a:off x="1461818" y="2357465"/>
            <a:ext cx="2584174" cy="2385984"/>
          </a:xfrm>
          <a:prstGeom prst="rect">
            <a:avLst/>
          </a:prstGeom>
          <a:solidFill>
            <a:srgbClr val="007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78A0E2A6-9986-F74E-927D-BC7EDBC6F913}"/>
              </a:ext>
            </a:extLst>
          </p:cNvPr>
          <p:cNvSpPr/>
          <p:nvPr userDrawn="1"/>
        </p:nvSpPr>
        <p:spPr>
          <a:xfrm>
            <a:off x="4185092" y="2357465"/>
            <a:ext cx="2584174" cy="2385984"/>
          </a:xfrm>
          <a:prstGeom prst="rect">
            <a:avLst/>
          </a:prstGeom>
          <a:solidFill>
            <a:srgbClr val="D0D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51" name="Rectangle 50">
            <a:extLst>
              <a:ext uri="{FF2B5EF4-FFF2-40B4-BE49-F238E27FC236}">
                <a16:creationId xmlns:a16="http://schemas.microsoft.com/office/drawing/2014/main" id="{C19CD2A4-9EA7-0A47-A18B-0C7FF8E60F1C}"/>
              </a:ext>
            </a:extLst>
          </p:cNvPr>
          <p:cNvSpPr/>
          <p:nvPr userDrawn="1"/>
        </p:nvSpPr>
        <p:spPr>
          <a:xfrm>
            <a:off x="6908366" y="2357465"/>
            <a:ext cx="2584174" cy="2385984"/>
          </a:xfrm>
          <a:prstGeom prst="rect">
            <a:avLst/>
          </a:prstGeom>
          <a:solidFill>
            <a:srgbClr val="D0D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55" name="Rectangle 54">
            <a:extLst>
              <a:ext uri="{FF2B5EF4-FFF2-40B4-BE49-F238E27FC236}">
                <a16:creationId xmlns:a16="http://schemas.microsoft.com/office/drawing/2014/main" id="{34CDA239-D55D-CE49-A4A2-CB54F4683896}"/>
              </a:ext>
            </a:extLst>
          </p:cNvPr>
          <p:cNvSpPr/>
          <p:nvPr userDrawn="1"/>
        </p:nvSpPr>
        <p:spPr>
          <a:xfrm>
            <a:off x="9631639" y="2357465"/>
            <a:ext cx="2584174" cy="2385984"/>
          </a:xfrm>
          <a:prstGeom prst="rect">
            <a:avLst/>
          </a:prstGeom>
          <a:solidFill>
            <a:srgbClr val="D0D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4" name="Text Placeholder 6">
            <a:extLst>
              <a:ext uri="{FF2B5EF4-FFF2-40B4-BE49-F238E27FC236}">
                <a16:creationId xmlns:a16="http://schemas.microsoft.com/office/drawing/2014/main" id="{0486D25C-B396-E948-9E8A-C105ADA4A711}"/>
              </a:ext>
            </a:extLst>
          </p:cNvPr>
          <p:cNvSpPr>
            <a:spLocks noGrp="1"/>
          </p:cNvSpPr>
          <p:nvPr>
            <p:ph type="body" sz="quarter" idx="30" hasCustomPrompt="1"/>
          </p:nvPr>
        </p:nvSpPr>
        <p:spPr>
          <a:xfrm flipH="1">
            <a:off x="1624162" y="2594344"/>
            <a:ext cx="1520456" cy="627321"/>
          </a:xfrm>
        </p:spPr>
        <p:txBody>
          <a:bodyPr>
            <a:noAutofit/>
          </a:bodyPr>
          <a:lstStyle>
            <a:lvl1pPr marL="0" indent="0">
              <a:buNone/>
              <a:defRPr sz="3600">
                <a:solidFill>
                  <a:schemeClr val="bg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Text</a:t>
            </a:r>
          </a:p>
        </p:txBody>
      </p:sp>
      <p:sp>
        <p:nvSpPr>
          <p:cNvPr id="26" name="Text Placeholder 6">
            <a:extLst>
              <a:ext uri="{FF2B5EF4-FFF2-40B4-BE49-F238E27FC236}">
                <a16:creationId xmlns:a16="http://schemas.microsoft.com/office/drawing/2014/main" id="{414C43F0-B08A-8644-BEEE-9B80A5B79B08}"/>
              </a:ext>
            </a:extLst>
          </p:cNvPr>
          <p:cNvSpPr>
            <a:spLocks noGrp="1"/>
          </p:cNvSpPr>
          <p:nvPr>
            <p:ph type="body" sz="quarter" idx="35" hasCustomPrompt="1"/>
          </p:nvPr>
        </p:nvSpPr>
        <p:spPr>
          <a:xfrm>
            <a:off x="4396582" y="2594345"/>
            <a:ext cx="1680424" cy="627321"/>
          </a:xfrm>
        </p:spPr>
        <p:txBody>
          <a:bodyPr>
            <a:noAutofit/>
          </a:bodyPr>
          <a:lstStyle>
            <a:lvl1pPr marL="0" indent="0">
              <a:buNone/>
              <a:defRPr sz="3600">
                <a:solidFill>
                  <a:schemeClr val="bg2">
                    <a:lumMod val="25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Text</a:t>
            </a:r>
          </a:p>
        </p:txBody>
      </p:sp>
      <p:sp>
        <p:nvSpPr>
          <p:cNvPr id="4" name="Text Placeholder 3">
            <a:extLst>
              <a:ext uri="{FF2B5EF4-FFF2-40B4-BE49-F238E27FC236}">
                <a16:creationId xmlns:a16="http://schemas.microsoft.com/office/drawing/2014/main" id="{8BD3455E-5F14-A24A-A459-95F81F6EF2CD}"/>
              </a:ext>
            </a:extLst>
          </p:cNvPr>
          <p:cNvSpPr>
            <a:spLocks noGrp="1"/>
          </p:cNvSpPr>
          <p:nvPr>
            <p:ph type="body" sz="quarter" idx="37" hasCustomPrompt="1"/>
          </p:nvPr>
        </p:nvSpPr>
        <p:spPr>
          <a:xfrm>
            <a:off x="1624162" y="3593282"/>
            <a:ext cx="2127213" cy="659735"/>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Details for step one.</a:t>
            </a:r>
          </a:p>
          <a:p>
            <a:pPr lvl="0"/>
            <a:r>
              <a:rPr lang="en-US" dirty="0"/>
              <a:t>Enter more details here. </a:t>
            </a:r>
          </a:p>
          <a:p>
            <a:pPr lvl="0"/>
            <a:r>
              <a:rPr lang="en-US" dirty="0"/>
              <a:t>Details for step one.</a:t>
            </a:r>
          </a:p>
          <a:p>
            <a:pPr lvl="0"/>
            <a:r>
              <a:rPr lang="en-US" dirty="0"/>
              <a:t>Enter more details here. </a:t>
            </a:r>
          </a:p>
        </p:txBody>
      </p:sp>
      <p:sp>
        <p:nvSpPr>
          <p:cNvPr id="30" name="Text Placeholder 6">
            <a:extLst>
              <a:ext uri="{FF2B5EF4-FFF2-40B4-BE49-F238E27FC236}">
                <a16:creationId xmlns:a16="http://schemas.microsoft.com/office/drawing/2014/main" id="{4C365794-0B51-AC44-BF7A-29191E3347BB}"/>
              </a:ext>
            </a:extLst>
          </p:cNvPr>
          <p:cNvSpPr>
            <a:spLocks noGrp="1"/>
          </p:cNvSpPr>
          <p:nvPr>
            <p:ph type="body" sz="quarter" idx="38" hasCustomPrompt="1"/>
          </p:nvPr>
        </p:nvSpPr>
        <p:spPr>
          <a:xfrm>
            <a:off x="7146577" y="2608522"/>
            <a:ext cx="1538657" cy="627321"/>
          </a:xfrm>
        </p:spPr>
        <p:txBody>
          <a:bodyPr>
            <a:noAutofit/>
          </a:bodyPr>
          <a:lstStyle>
            <a:lvl1pPr marL="0" indent="0">
              <a:buNone/>
              <a:defRPr sz="3600">
                <a:solidFill>
                  <a:schemeClr val="bg2">
                    <a:lumMod val="25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Text</a:t>
            </a:r>
          </a:p>
        </p:txBody>
      </p:sp>
      <p:sp>
        <p:nvSpPr>
          <p:cNvPr id="32" name="Text Placeholder 6">
            <a:extLst>
              <a:ext uri="{FF2B5EF4-FFF2-40B4-BE49-F238E27FC236}">
                <a16:creationId xmlns:a16="http://schemas.microsoft.com/office/drawing/2014/main" id="{A8E5F349-7158-3D47-93B2-79611570B162}"/>
              </a:ext>
            </a:extLst>
          </p:cNvPr>
          <p:cNvSpPr>
            <a:spLocks noGrp="1"/>
          </p:cNvSpPr>
          <p:nvPr>
            <p:ph type="body" sz="quarter" idx="40" hasCustomPrompt="1"/>
          </p:nvPr>
        </p:nvSpPr>
        <p:spPr>
          <a:xfrm>
            <a:off x="9852357" y="2601433"/>
            <a:ext cx="1758396" cy="627321"/>
          </a:xfrm>
        </p:spPr>
        <p:txBody>
          <a:bodyPr>
            <a:noAutofit/>
          </a:bodyPr>
          <a:lstStyle>
            <a:lvl1pPr marL="0" indent="0">
              <a:buNone/>
              <a:defRPr sz="3600">
                <a:solidFill>
                  <a:schemeClr val="bg2">
                    <a:lumMod val="25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Text</a:t>
            </a:r>
          </a:p>
        </p:txBody>
      </p:sp>
      <p:pic>
        <p:nvPicPr>
          <p:cNvPr id="18" name="Picture 17">
            <a:extLst>
              <a:ext uri="{FF2B5EF4-FFF2-40B4-BE49-F238E27FC236}">
                <a16:creationId xmlns:a16="http://schemas.microsoft.com/office/drawing/2014/main" id="{504B95D5-7FC0-D647-B638-168A7ED2A12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
        <p:nvSpPr>
          <p:cNvPr id="17" name="Text Placeholder 6">
            <a:extLst>
              <a:ext uri="{FF2B5EF4-FFF2-40B4-BE49-F238E27FC236}">
                <a16:creationId xmlns:a16="http://schemas.microsoft.com/office/drawing/2014/main" id="{4A19D7C2-626A-3E46-81CA-3E18C2275385}"/>
              </a:ext>
            </a:extLst>
          </p:cNvPr>
          <p:cNvSpPr>
            <a:spLocks noGrp="1"/>
          </p:cNvSpPr>
          <p:nvPr>
            <p:ph type="body" sz="quarter" idx="13" hasCustomPrompt="1"/>
          </p:nvPr>
        </p:nvSpPr>
        <p:spPr>
          <a:xfrm>
            <a:off x="548501" y="383168"/>
            <a:ext cx="11302538" cy="1069047"/>
          </a:xfrm>
        </p:spPr>
        <p:txBody>
          <a:bodyPr anchor="t">
            <a:normAutofit/>
          </a:bodyPr>
          <a:lstStyle>
            <a:lvl1pPr marL="0" indent="0">
              <a:lnSpc>
                <a:spcPct val="100000"/>
              </a:lnSpc>
              <a:spcBef>
                <a:spcPts val="0"/>
              </a:spcBef>
              <a:buNone/>
              <a:defRPr sz="4400" b="1">
                <a:solidFill>
                  <a:schemeClr val="bg2">
                    <a:lumMod val="25000"/>
                  </a:schemeClr>
                </a:solidFill>
              </a:defRPr>
            </a:lvl1pPr>
            <a:lvl2pPr marL="457200" indent="0">
              <a:buNone/>
              <a:defRPr>
                <a:solidFill>
                  <a:schemeClr val="bg2">
                    <a:lumMod val="25000"/>
                  </a:schemeClr>
                </a:solidFill>
              </a:defRPr>
            </a:lvl2pPr>
            <a:lvl3pPr marL="914400" indent="0">
              <a:buNone/>
              <a:defRPr>
                <a:solidFill>
                  <a:schemeClr val="bg2">
                    <a:lumMod val="25000"/>
                  </a:schemeClr>
                </a:solidFill>
              </a:defRPr>
            </a:lvl3pPr>
            <a:lvl4pPr marL="1371600" indent="0">
              <a:buNone/>
              <a:defRPr>
                <a:solidFill>
                  <a:schemeClr val="bg2">
                    <a:lumMod val="25000"/>
                  </a:schemeClr>
                </a:solidFill>
              </a:defRPr>
            </a:lvl4pPr>
            <a:lvl5pPr marL="1828800" indent="0">
              <a:buNone/>
              <a:defRPr>
                <a:solidFill>
                  <a:schemeClr val="bg2">
                    <a:lumMod val="25000"/>
                  </a:schemeClr>
                </a:solidFill>
              </a:defRPr>
            </a:lvl5pPr>
          </a:lstStyle>
          <a:p>
            <a:pPr lvl="0"/>
            <a:r>
              <a:rPr lang="en-US" dirty="0"/>
              <a:t>Title Here</a:t>
            </a:r>
          </a:p>
        </p:txBody>
      </p:sp>
      <p:sp>
        <p:nvSpPr>
          <p:cNvPr id="19" name="Text Placeholder 3">
            <a:extLst>
              <a:ext uri="{FF2B5EF4-FFF2-40B4-BE49-F238E27FC236}">
                <a16:creationId xmlns:a16="http://schemas.microsoft.com/office/drawing/2014/main" id="{79838A5E-9E86-5848-8CE5-F0758E827E82}"/>
              </a:ext>
            </a:extLst>
          </p:cNvPr>
          <p:cNvSpPr>
            <a:spLocks noGrp="1"/>
          </p:cNvSpPr>
          <p:nvPr>
            <p:ph type="body" sz="quarter" idx="41" hasCustomPrompt="1"/>
          </p:nvPr>
        </p:nvSpPr>
        <p:spPr>
          <a:xfrm>
            <a:off x="4396582" y="3593282"/>
            <a:ext cx="2127213" cy="659735"/>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Details for step one.</a:t>
            </a:r>
          </a:p>
          <a:p>
            <a:pPr lvl="0"/>
            <a:r>
              <a:rPr lang="en-US" dirty="0"/>
              <a:t>Enter more details here. </a:t>
            </a:r>
          </a:p>
          <a:p>
            <a:pPr lvl="0"/>
            <a:r>
              <a:rPr lang="en-US" dirty="0"/>
              <a:t>Details for step one.</a:t>
            </a:r>
          </a:p>
          <a:p>
            <a:pPr lvl="0"/>
            <a:r>
              <a:rPr lang="en-US" dirty="0"/>
              <a:t>Enter more details here. </a:t>
            </a:r>
          </a:p>
        </p:txBody>
      </p:sp>
      <p:sp>
        <p:nvSpPr>
          <p:cNvPr id="20" name="Text Placeholder 3">
            <a:extLst>
              <a:ext uri="{FF2B5EF4-FFF2-40B4-BE49-F238E27FC236}">
                <a16:creationId xmlns:a16="http://schemas.microsoft.com/office/drawing/2014/main" id="{CE2A27B9-0BA0-554C-840B-C59FF54387EC}"/>
              </a:ext>
            </a:extLst>
          </p:cNvPr>
          <p:cNvSpPr>
            <a:spLocks noGrp="1"/>
          </p:cNvSpPr>
          <p:nvPr>
            <p:ph type="body" sz="quarter" idx="42" hasCustomPrompt="1"/>
          </p:nvPr>
        </p:nvSpPr>
        <p:spPr>
          <a:xfrm>
            <a:off x="7146577" y="3593282"/>
            <a:ext cx="2127213" cy="659735"/>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Details for step one.</a:t>
            </a:r>
          </a:p>
          <a:p>
            <a:pPr lvl="0"/>
            <a:r>
              <a:rPr lang="en-US" dirty="0"/>
              <a:t>Enter more details here. </a:t>
            </a:r>
          </a:p>
          <a:p>
            <a:pPr lvl="0"/>
            <a:r>
              <a:rPr lang="en-US" dirty="0"/>
              <a:t>Details for step one.</a:t>
            </a:r>
          </a:p>
          <a:p>
            <a:pPr lvl="0"/>
            <a:r>
              <a:rPr lang="en-US" dirty="0"/>
              <a:t>Enter more details here. </a:t>
            </a:r>
          </a:p>
        </p:txBody>
      </p:sp>
      <p:sp>
        <p:nvSpPr>
          <p:cNvPr id="21" name="Text Placeholder 3">
            <a:extLst>
              <a:ext uri="{FF2B5EF4-FFF2-40B4-BE49-F238E27FC236}">
                <a16:creationId xmlns:a16="http://schemas.microsoft.com/office/drawing/2014/main" id="{AA1FDCF7-A79E-2346-B06B-FCD23CFE44A3}"/>
              </a:ext>
            </a:extLst>
          </p:cNvPr>
          <p:cNvSpPr>
            <a:spLocks noGrp="1"/>
          </p:cNvSpPr>
          <p:nvPr>
            <p:ph type="body" sz="quarter" idx="43" hasCustomPrompt="1"/>
          </p:nvPr>
        </p:nvSpPr>
        <p:spPr>
          <a:xfrm>
            <a:off x="9847169" y="3593282"/>
            <a:ext cx="2127213" cy="659735"/>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Details for step one.</a:t>
            </a:r>
          </a:p>
          <a:p>
            <a:pPr lvl="0"/>
            <a:r>
              <a:rPr lang="en-US" dirty="0"/>
              <a:t>Enter more details here. </a:t>
            </a:r>
          </a:p>
          <a:p>
            <a:pPr lvl="0"/>
            <a:r>
              <a:rPr lang="en-US" dirty="0"/>
              <a:t>Details for step one.</a:t>
            </a:r>
          </a:p>
          <a:p>
            <a:pPr lvl="0"/>
            <a:r>
              <a:rPr lang="en-US" dirty="0"/>
              <a:t>Enter more details here. </a:t>
            </a:r>
          </a:p>
        </p:txBody>
      </p:sp>
    </p:spTree>
    <p:extLst>
      <p:ext uri="{BB962C8B-B14F-4D97-AF65-F5344CB8AC3E}">
        <p14:creationId xmlns:p14="http://schemas.microsoft.com/office/powerpoint/2010/main" val="22621970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Project Mappin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43" name="Rectangle 42">
            <a:extLst>
              <a:ext uri="{FF2B5EF4-FFF2-40B4-BE49-F238E27FC236}">
                <a16:creationId xmlns:a16="http://schemas.microsoft.com/office/drawing/2014/main" id="{44EDFB4D-447D-D243-980F-88E1ABB0D997}"/>
              </a:ext>
            </a:extLst>
          </p:cNvPr>
          <p:cNvSpPr/>
          <p:nvPr userDrawn="1"/>
        </p:nvSpPr>
        <p:spPr>
          <a:xfrm>
            <a:off x="85061" y="2368097"/>
            <a:ext cx="2584174" cy="2385984"/>
          </a:xfrm>
          <a:prstGeom prst="rect">
            <a:avLst/>
          </a:prstGeom>
          <a:solidFill>
            <a:srgbClr val="D0D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8A0E2A6-9986-F74E-927D-BC7EDBC6F913}"/>
              </a:ext>
            </a:extLst>
          </p:cNvPr>
          <p:cNvSpPr/>
          <p:nvPr userDrawn="1"/>
        </p:nvSpPr>
        <p:spPr>
          <a:xfrm>
            <a:off x="2827452" y="2368097"/>
            <a:ext cx="2584174" cy="2385984"/>
          </a:xfrm>
          <a:prstGeom prst="rect">
            <a:avLst/>
          </a:prstGeom>
          <a:solidFill>
            <a:srgbClr val="D0D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19CD2A4-9EA7-0A47-A18B-0C7FF8E60F1C}"/>
              </a:ext>
            </a:extLst>
          </p:cNvPr>
          <p:cNvSpPr/>
          <p:nvPr userDrawn="1"/>
        </p:nvSpPr>
        <p:spPr>
          <a:xfrm>
            <a:off x="5572392" y="2357465"/>
            <a:ext cx="2584174" cy="2385984"/>
          </a:xfrm>
          <a:prstGeom prst="rect">
            <a:avLst/>
          </a:prstGeom>
          <a:solidFill>
            <a:srgbClr val="D0D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34CDA239-D55D-CE49-A4A2-CB54F4683896}"/>
              </a:ext>
            </a:extLst>
          </p:cNvPr>
          <p:cNvSpPr/>
          <p:nvPr userDrawn="1"/>
        </p:nvSpPr>
        <p:spPr>
          <a:xfrm>
            <a:off x="8314783" y="2357465"/>
            <a:ext cx="2584174" cy="2385984"/>
          </a:xfrm>
          <a:prstGeom prst="rect">
            <a:avLst/>
          </a:prstGeom>
          <a:solidFill>
            <a:srgbClr val="D0D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E8FE0F6D-137D-AA42-8FC8-4FF55A5E7AAC}"/>
              </a:ext>
            </a:extLst>
          </p:cNvPr>
          <p:cNvSpPr>
            <a:spLocks noGrp="1"/>
          </p:cNvSpPr>
          <p:nvPr>
            <p:ph type="body" sz="quarter" idx="30" hasCustomPrompt="1"/>
          </p:nvPr>
        </p:nvSpPr>
        <p:spPr>
          <a:xfrm>
            <a:off x="233437" y="2604977"/>
            <a:ext cx="1276386" cy="627321"/>
          </a:xfrm>
        </p:spPr>
        <p:txBody>
          <a:bodyPr>
            <a:noAutofit/>
          </a:bodyPr>
          <a:lstStyle>
            <a:lvl1pPr marL="0" indent="0">
              <a:buNone/>
              <a:defRPr sz="3600">
                <a:solidFill>
                  <a:schemeClr val="bg2">
                    <a:lumMod val="25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Text</a:t>
            </a:r>
          </a:p>
        </p:txBody>
      </p:sp>
      <p:sp>
        <p:nvSpPr>
          <p:cNvPr id="29" name="Text Placeholder 6">
            <a:extLst>
              <a:ext uri="{FF2B5EF4-FFF2-40B4-BE49-F238E27FC236}">
                <a16:creationId xmlns:a16="http://schemas.microsoft.com/office/drawing/2014/main" id="{F390A3B2-9555-2740-912D-52ED0EBE0815}"/>
              </a:ext>
            </a:extLst>
          </p:cNvPr>
          <p:cNvSpPr>
            <a:spLocks noGrp="1"/>
          </p:cNvSpPr>
          <p:nvPr>
            <p:ph type="body" sz="quarter" idx="31" hasCustomPrompt="1"/>
          </p:nvPr>
        </p:nvSpPr>
        <p:spPr>
          <a:xfrm>
            <a:off x="3053334" y="2608520"/>
            <a:ext cx="1379169" cy="627321"/>
          </a:xfrm>
        </p:spPr>
        <p:txBody>
          <a:bodyPr>
            <a:noAutofit/>
          </a:bodyPr>
          <a:lstStyle>
            <a:lvl1pPr marL="0" indent="0">
              <a:buNone/>
              <a:defRPr sz="3600">
                <a:solidFill>
                  <a:schemeClr val="bg2">
                    <a:lumMod val="25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Text</a:t>
            </a:r>
          </a:p>
        </p:txBody>
      </p:sp>
      <p:sp>
        <p:nvSpPr>
          <p:cNvPr id="30" name="Text Placeholder 6">
            <a:extLst>
              <a:ext uri="{FF2B5EF4-FFF2-40B4-BE49-F238E27FC236}">
                <a16:creationId xmlns:a16="http://schemas.microsoft.com/office/drawing/2014/main" id="{637A4BEB-6926-EF4A-86DE-4D1BD7E24FD8}"/>
              </a:ext>
            </a:extLst>
          </p:cNvPr>
          <p:cNvSpPr>
            <a:spLocks noGrp="1"/>
          </p:cNvSpPr>
          <p:nvPr>
            <p:ph type="body" sz="quarter" idx="32" hasCustomPrompt="1"/>
          </p:nvPr>
        </p:nvSpPr>
        <p:spPr>
          <a:xfrm>
            <a:off x="5801352" y="2590800"/>
            <a:ext cx="1428787" cy="627321"/>
          </a:xfrm>
        </p:spPr>
        <p:txBody>
          <a:bodyPr>
            <a:noAutofit/>
          </a:bodyPr>
          <a:lstStyle>
            <a:lvl1pPr marL="0" indent="0">
              <a:buNone/>
              <a:defRPr sz="3600">
                <a:solidFill>
                  <a:schemeClr val="bg2">
                    <a:lumMod val="25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Text</a:t>
            </a:r>
          </a:p>
        </p:txBody>
      </p:sp>
      <p:sp>
        <p:nvSpPr>
          <p:cNvPr id="31" name="Text Placeholder 6">
            <a:extLst>
              <a:ext uri="{FF2B5EF4-FFF2-40B4-BE49-F238E27FC236}">
                <a16:creationId xmlns:a16="http://schemas.microsoft.com/office/drawing/2014/main" id="{2911AE25-5205-9B48-AFEB-4DD39838F7B6}"/>
              </a:ext>
            </a:extLst>
          </p:cNvPr>
          <p:cNvSpPr>
            <a:spLocks noGrp="1"/>
          </p:cNvSpPr>
          <p:nvPr>
            <p:ph type="body" sz="quarter" idx="33" hasCustomPrompt="1"/>
          </p:nvPr>
        </p:nvSpPr>
        <p:spPr>
          <a:xfrm>
            <a:off x="8546821" y="2594345"/>
            <a:ext cx="1478407" cy="627321"/>
          </a:xfrm>
        </p:spPr>
        <p:txBody>
          <a:bodyPr>
            <a:noAutofit/>
          </a:bodyPr>
          <a:lstStyle>
            <a:lvl1pPr marL="0" indent="0">
              <a:buNone/>
              <a:defRPr sz="3600">
                <a:solidFill>
                  <a:schemeClr val="bg2">
                    <a:lumMod val="25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Text</a:t>
            </a:r>
          </a:p>
        </p:txBody>
      </p:sp>
      <p:pic>
        <p:nvPicPr>
          <p:cNvPr id="18" name="Picture 17">
            <a:extLst>
              <a:ext uri="{FF2B5EF4-FFF2-40B4-BE49-F238E27FC236}">
                <a16:creationId xmlns:a16="http://schemas.microsoft.com/office/drawing/2014/main" id="{78658060-DE13-CD43-82B9-C621D3339BB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
        <p:nvSpPr>
          <p:cNvPr id="17" name="Text Placeholder 6">
            <a:extLst>
              <a:ext uri="{FF2B5EF4-FFF2-40B4-BE49-F238E27FC236}">
                <a16:creationId xmlns:a16="http://schemas.microsoft.com/office/drawing/2014/main" id="{C1A96D0D-6A10-BA4F-88B3-A1373782EFDD}"/>
              </a:ext>
            </a:extLst>
          </p:cNvPr>
          <p:cNvSpPr>
            <a:spLocks noGrp="1"/>
          </p:cNvSpPr>
          <p:nvPr>
            <p:ph type="body" sz="quarter" idx="13" hasCustomPrompt="1"/>
          </p:nvPr>
        </p:nvSpPr>
        <p:spPr>
          <a:xfrm>
            <a:off x="548501" y="383168"/>
            <a:ext cx="11302538" cy="1069047"/>
          </a:xfrm>
        </p:spPr>
        <p:txBody>
          <a:bodyPr anchor="t">
            <a:normAutofit/>
          </a:bodyPr>
          <a:lstStyle>
            <a:lvl1pPr marL="0" indent="0">
              <a:lnSpc>
                <a:spcPct val="100000"/>
              </a:lnSpc>
              <a:spcBef>
                <a:spcPts val="0"/>
              </a:spcBef>
              <a:buNone/>
              <a:defRPr sz="4400" b="1">
                <a:solidFill>
                  <a:schemeClr val="bg2">
                    <a:lumMod val="25000"/>
                  </a:schemeClr>
                </a:solidFill>
              </a:defRPr>
            </a:lvl1pPr>
            <a:lvl2pPr marL="457200" indent="0">
              <a:buNone/>
              <a:defRPr>
                <a:solidFill>
                  <a:schemeClr val="bg2">
                    <a:lumMod val="25000"/>
                  </a:schemeClr>
                </a:solidFill>
              </a:defRPr>
            </a:lvl2pPr>
            <a:lvl3pPr marL="914400" indent="0">
              <a:buNone/>
              <a:defRPr>
                <a:solidFill>
                  <a:schemeClr val="bg2">
                    <a:lumMod val="25000"/>
                  </a:schemeClr>
                </a:solidFill>
              </a:defRPr>
            </a:lvl3pPr>
            <a:lvl4pPr marL="1371600" indent="0">
              <a:buNone/>
              <a:defRPr>
                <a:solidFill>
                  <a:schemeClr val="bg2">
                    <a:lumMod val="25000"/>
                  </a:schemeClr>
                </a:solidFill>
              </a:defRPr>
            </a:lvl4pPr>
            <a:lvl5pPr marL="1828800" indent="0">
              <a:buNone/>
              <a:defRPr>
                <a:solidFill>
                  <a:schemeClr val="bg2">
                    <a:lumMod val="25000"/>
                  </a:schemeClr>
                </a:solidFill>
              </a:defRPr>
            </a:lvl5pPr>
          </a:lstStyle>
          <a:p>
            <a:pPr lvl="0"/>
            <a:r>
              <a:rPr lang="en-US" dirty="0"/>
              <a:t>Title Here</a:t>
            </a:r>
          </a:p>
        </p:txBody>
      </p:sp>
      <p:sp>
        <p:nvSpPr>
          <p:cNvPr id="19" name="Text Placeholder 3">
            <a:extLst>
              <a:ext uri="{FF2B5EF4-FFF2-40B4-BE49-F238E27FC236}">
                <a16:creationId xmlns:a16="http://schemas.microsoft.com/office/drawing/2014/main" id="{7F88D97E-EBD8-3B40-94E1-5BA05EDE09C0}"/>
              </a:ext>
            </a:extLst>
          </p:cNvPr>
          <p:cNvSpPr>
            <a:spLocks noGrp="1"/>
          </p:cNvSpPr>
          <p:nvPr>
            <p:ph type="body" sz="quarter" idx="37" hasCustomPrompt="1"/>
          </p:nvPr>
        </p:nvSpPr>
        <p:spPr>
          <a:xfrm>
            <a:off x="229436" y="3625703"/>
            <a:ext cx="2127213" cy="659735"/>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Details for step one.</a:t>
            </a:r>
          </a:p>
          <a:p>
            <a:pPr lvl="0"/>
            <a:r>
              <a:rPr lang="en-US" dirty="0"/>
              <a:t>Enter more details here. </a:t>
            </a:r>
          </a:p>
          <a:p>
            <a:pPr lvl="0"/>
            <a:r>
              <a:rPr lang="en-US" dirty="0"/>
              <a:t>Details for step one.</a:t>
            </a:r>
          </a:p>
          <a:p>
            <a:pPr lvl="0"/>
            <a:r>
              <a:rPr lang="en-US" dirty="0"/>
              <a:t>Enter more details here. </a:t>
            </a:r>
          </a:p>
        </p:txBody>
      </p:sp>
      <p:sp>
        <p:nvSpPr>
          <p:cNvPr id="20" name="Text Placeholder 3">
            <a:extLst>
              <a:ext uri="{FF2B5EF4-FFF2-40B4-BE49-F238E27FC236}">
                <a16:creationId xmlns:a16="http://schemas.microsoft.com/office/drawing/2014/main" id="{82441CF0-7376-3240-9ABF-85CFBEBDD303}"/>
              </a:ext>
            </a:extLst>
          </p:cNvPr>
          <p:cNvSpPr>
            <a:spLocks noGrp="1"/>
          </p:cNvSpPr>
          <p:nvPr>
            <p:ph type="body" sz="quarter" idx="38" hasCustomPrompt="1"/>
          </p:nvPr>
        </p:nvSpPr>
        <p:spPr>
          <a:xfrm>
            <a:off x="3053334" y="3625702"/>
            <a:ext cx="2127213" cy="659735"/>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Details for step one.</a:t>
            </a:r>
          </a:p>
          <a:p>
            <a:pPr lvl="0"/>
            <a:r>
              <a:rPr lang="en-US" dirty="0"/>
              <a:t>Enter more details here. </a:t>
            </a:r>
          </a:p>
          <a:p>
            <a:pPr lvl="0"/>
            <a:r>
              <a:rPr lang="en-US" dirty="0"/>
              <a:t>Details for step one.</a:t>
            </a:r>
          </a:p>
          <a:p>
            <a:pPr lvl="0"/>
            <a:r>
              <a:rPr lang="en-US" dirty="0"/>
              <a:t>Enter more details here. </a:t>
            </a:r>
          </a:p>
        </p:txBody>
      </p:sp>
      <p:sp>
        <p:nvSpPr>
          <p:cNvPr id="21" name="Text Placeholder 3">
            <a:extLst>
              <a:ext uri="{FF2B5EF4-FFF2-40B4-BE49-F238E27FC236}">
                <a16:creationId xmlns:a16="http://schemas.microsoft.com/office/drawing/2014/main" id="{359B43D2-E9C2-E34E-8970-B478A051D7D8}"/>
              </a:ext>
            </a:extLst>
          </p:cNvPr>
          <p:cNvSpPr>
            <a:spLocks noGrp="1"/>
          </p:cNvSpPr>
          <p:nvPr>
            <p:ph type="body" sz="quarter" idx="39" hasCustomPrompt="1"/>
          </p:nvPr>
        </p:nvSpPr>
        <p:spPr>
          <a:xfrm>
            <a:off x="5799598" y="3625701"/>
            <a:ext cx="2127213" cy="659735"/>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Details for step one.</a:t>
            </a:r>
          </a:p>
          <a:p>
            <a:pPr lvl="0"/>
            <a:r>
              <a:rPr lang="en-US" dirty="0"/>
              <a:t>Enter more details here. </a:t>
            </a:r>
          </a:p>
          <a:p>
            <a:pPr lvl="0"/>
            <a:r>
              <a:rPr lang="en-US" dirty="0"/>
              <a:t>Details for step one.</a:t>
            </a:r>
          </a:p>
          <a:p>
            <a:pPr lvl="0"/>
            <a:r>
              <a:rPr lang="en-US" dirty="0"/>
              <a:t>Enter more details here. </a:t>
            </a:r>
          </a:p>
        </p:txBody>
      </p:sp>
      <p:sp>
        <p:nvSpPr>
          <p:cNvPr id="22" name="Text Placeholder 3">
            <a:extLst>
              <a:ext uri="{FF2B5EF4-FFF2-40B4-BE49-F238E27FC236}">
                <a16:creationId xmlns:a16="http://schemas.microsoft.com/office/drawing/2014/main" id="{8581C4E8-FCDC-F049-BE88-3FC03B28DD24}"/>
              </a:ext>
            </a:extLst>
          </p:cNvPr>
          <p:cNvSpPr>
            <a:spLocks noGrp="1"/>
          </p:cNvSpPr>
          <p:nvPr>
            <p:ph type="body" sz="quarter" idx="40" hasCustomPrompt="1"/>
          </p:nvPr>
        </p:nvSpPr>
        <p:spPr>
          <a:xfrm>
            <a:off x="8543263" y="3625700"/>
            <a:ext cx="2127213" cy="659735"/>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Details for step one.</a:t>
            </a:r>
          </a:p>
          <a:p>
            <a:pPr lvl="0"/>
            <a:r>
              <a:rPr lang="en-US" dirty="0"/>
              <a:t>Enter more details here. </a:t>
            </a:r>
          </a:p>
          <a:p>
            <a:pPr lvl="0"/>
            <a:r>
              <a:rPr lang="en-US" dirty="0"/>
              <a:t>Details for step one.</a:t>
            </a:r>
          </a:p>
          <a:p>
            <a:pPr lvl="0"/>
            <a:r>
              <a:rPr lang="en-US" dirty="0"/>
              <a:t>Enter more details here. </a:t>
            </a:r>
          </a:p>
        </p:txBody>
      </p:sp>
    </p:spTree>
    <p:extLst>
      <p:ext uri="{BB962C8B-B14F-4D97-AF65-F5344CB8AC3E}">
        <p14:creationId xmlns:p14="http://schemas.microsoft.com/office/powerpoint/2010/main" val="7021057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_YAWWF_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6E1344B8-AE46-8447-A782-7EC7F96B4EE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5564" y="5244389"/>
            <a:ext cx="4635500" cy="1068223"/>
          </a:xfrm>
          <a:prstGeom prst="rect">
            <a:avLst/>
          </a:prstGeom>
        </p:spPr>
      </p:pic>
    </p:spTree>
    <p:extLst>
      <p:ext uri="{BB962C8B-B14F-4D97-AF65-F5344CB8AC3E}">
        <p14:creationId xmlns:p14="http://schemas.microsoft.com/office/powerpoint/2010/main" val="42382721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_YAWWF_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6E1344B8-AE46-8447-A782-7EC7F96B4EE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16064" y="5117389"/>
            <a:ext cx="4635500" cy="1068223"/>
          </a:xfrm>
          <a:prstGeom prst="rect">
            <a:avLst/>
          </a:prstGeom>
        </p:spPr>
      </p:pic>
    </p:spTree>
    <p:extLst>
      <p:ext uri="{BB962C8B-B14F-4D97-AF65-F5344CB8AC3E}">
        <p14:creationId xmlns:p14="http://schemas.microsoft.com/office/powerpoint/2010/main" val="3797352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_YAWWF_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6E1344B8-AE46-8447-A782-7EC7F96B4EE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79008" y="506942"/>
            <a:ext cx="4635500" cy="1068223"/>
          </a:xfrm>
          <a:prstGeom prst="rect">
            <a:avLst/>
          </a:prstGeom>
        </p:spPr>
      </p:pic>
    </p:spTree>
    <p:extLst>
      <p:ext uri="{BB962C8B-B14F-4D97-AF65-F5344CB8AC3E}">
        <p14:creationId xmlns:p14="http://schemas.microsoft.com/office/powerpoint/2010/main" val="10226048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3745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9C97B2A-0840-485B-BF56-3A2EF2C85841}"/>
              </a:ext>
            </a:extLst>
          </p:cNvPr>
          <p:cNvSpPr>
            <a:spLocks noGrp="1"/>
          </p:cNvSpPr>
          <p:nvPr>
            <p:ph type="dt" sz="half" idx="10"/>
          </p:nvPr>
        </p:nvSpPr>
        <p:spPr>
          <a:xfrm>
            <a:off x="609600" y="6356351"/>
            <a:ext cx="2844800" cy="365125"/>
          </a:xfrm>
          <a:prstGeom prst="rect">
            <a:avLst/>
          </a:prstGeom>
        </p:spPr>
        <p:txBody>
          <a:bodyPr/>
          <a:lstStyle>
            <a:lvl1pPr>
              <a:defRPr>
                <a:latin typeface="Arial" charset="0"/>
              </a:defRPr>
            </a:lvl1pPr>
          </a:lstStyle>
          <a:p>
            <a:pPr>
              <a:defRPr/>
            </a:pPr>
            <a:fld id="{64EF40F7-7A00-40A3-9A3B-E90742E3879E}" type="datetime1">
              <a:rPr lang="en-US"/>
              <a:pPr>
                <a:defRPr/>
              </a:pPr>
              <a:t>4/18/2022</a:t>
            </a:fld>
            <a:endParaRPr lang="en-US"/>
          </a:p>
        </p:txBody>
      </p:sp>
      <p:sp>
        <p:nvSpPr>
          <p:cNvPr id="3" name="Footer Placeholder 4">
            <a:extLst>
              <a:ext uri="{FF2B5EF4-FFF2-40B4-BE49-F238E27FC236}">
                <a16:creationId xmlns:a16="http://schemas.microsoft.com/office/drawing/2014/main" id="{E2AB7607-6FC9-47B5-AA91-1900D2BCFC6E}"/>
              </a:ext>
            </a:extLst>
          </p:cNvPr>
          <p:cNvSpPr>
            <a:spLocks noGrp="1"/>
          </p:cNvSpPr>
          <p:nvPr>
            <p:ph type="ftr" sz="quarter" idx="11"/>
          </p:nvPr>
        </p:nvSpPr>
        <p:spPr>
          <a:xfrm>
            <a:off x="4165600" y="6356351"/>
            <a:ext cx="3860800" cy="365125"/>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086440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Headlin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83ACD7-27EE-CC48-8599-FA6984312910}"/>
              </a:ext>
            </a:extLst>
          </p:cNvPr>
          <p:cNvSpPr txBox="1">
            <a:spLocks/>
          </p:cNvSpPr>
          <p:nvPr userDrawn="1"/>
        </p:nvSpPr>
        <p:spPr>
          <a:xfrm rot="5400000">
            <a:off x="-692119" y="1192260"/>
            <a:ext cx="2199190" cy="340648"/>
          </a:xfrm>
          <a:prstGeom prst="rect">
            <a:avLst/>
          </a:prstGeom>
        </p:spPr>
        <p:txBody>
          <a:bodyPr vert="horz" lIns="91440" tIns="45720" rIns="91440" bIns="45720" numCol="1" spcCol="2743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100" dirty="0">
                <a:solidFill>
                  <a:schemeClr val="bg1"/>
                </a:solidFill>
                <a:latin typeface="AmericanSans" panose="02000000000000000000" pitchFamily="2" charset="77"/>
              </a:rPr>
              <a:t>January 1, 2020</a:t>
            </a:r>
          </a:p>
        </p:txBody>
      </p:sp>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3" name="Text Placeholder 2">
            <a:extLst>
              <a:ext uri="{FF2B5EF4-FFF2-40B4-BE49-F238E27FC236}">
                <a16:creationId xmlns:a16="http://schemas.microsoft.com/office/drawing/2014/main" id="{689DBF10-D40B-2B45-A3F4-D01D83F878DE}"/>
              </a:ext>
            </a:extLst>
          </p:cNvPr>
          <p:cNvSpPr>
            <a:spLocks noGrp="1"/>
          </p:cNvSpPr>
          <p:nvPr>
            <p:ph type="body" sz="quarter" idx="30" hasCustomPrompt="1"/>
          </p:nvPr>
        </p:nvSpPr>
        <p:spPr>
          <a:xfrm>
            <a:off x="1737587" y="3109596"/>
            <a:ext cx="8621259" cy="966788"/>
          </a:xfrm>
        </p:spPr>
        <p:txBody>
          <a:bodyPr>
            <a:normAutofit/>
          </a:bodyPr>
          <a:lstStyle>
            <a:lvl1pPr marL="0" indent="0">
              <a:buNone/>
              <a:defRPr sz="4400" b="1">
                <a:solidFill>
                  <a:schemeClr val="bg2">
                    <a:lumMod val="25000"/>
                  </a:schemeClr>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Place your 1 line headline here.</a:t>
            </a:r>
          </a:p>
        </p:txBody>
      </p:sp>
      <p:pic>
        <p:nvPicPr>
          <p:cNvPr id="8" name="Picture 7">
            <a:extLst>
              <a:ext uri="{FF2B5EF4-FFF2-40B4-BE49-F238E27FC236}">
                <a16:creationId xmlns:a16="http://schemas.microsoft.com/office/drawing/2014/main" id="{D5556B65-B902-E14E-AC89-586208119A7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Tree>
    <p:extLst>
      <p:ext uri="{BB962C8B-B14F-4D97-AF65-F5344CB8AC3E}">
        <p14:creationId xmlns:p14="http://schemas.microsoft.com/office/powerpoint/2010/main" val="14474179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Plan for Life Title &amp; 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BECF932-60CF-4934-BBC5-838E61AD9A7B}"/>
              </a:ext>
            </a:extLst>
          </p:cNvPr>
          <p:cNvSpPr txBox="1">
            <a:spLocks noChangeArrowheads="1"/>
          </p:cNvSpPr>
          <p:nvPr userDrawn="1"/>
        </p:nvSpPr>
        <p:spPr bwMode="auto">
          <a:xfrm>
            <a:off x="1" y="6397625"/>
            <a:ext cx="55456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1000">
                <a:solidFill>
                  <a:schemeClr val="tx1"/>
                </a:solidFill>
                <a:latin typeface="Arial" charset="0"/>
                <a:ea typeface="ＭＳ Ｐゴシック" pitchFamily="34" charset="-128"/>
              </a:defRPr>
            </a:lvl1pPr>
            <a:lvl2pPr marL="742950" indent="-285750" eaLnBrk="0" hangingPunct="0">
              <a:defRPr sz="1000">
                <a:solidFill>
                  <a:schemeClr val="tx1"/>
                </a:solidFill>
                <a:latin typeface="Arial" charset="0"/>
                <a:ea typeface="ＭＳ Ｐゴシック" pitchFamily="34" charset="-128"/>
              </a:defRPr>
            </a:lvl2pPr>
            <a:lvl3pPr marL="1143000" indent="-228600" eaLnBrk="0" hangingPunct="0">
              <a:defRPr sz="1000">
                <a:solidFill>
                  <a:schemeClr val="tx1"/>
                </a:solidFill>
                <a:latin typeface="Arial" charset="0"/>
                <a:ea typeface="ＭＳ Ｐゴシック" pitchFamily="34" charset="-128"/>
              </a:defRPr>
            </a:lvl3pPr>
            <a:lvl4pPr marL="1600200" indent="-228600" eaLnBrk="0" hangingPunct="0">
              <a:defRPr sz="1000">
                <a:solidFill>
                  <a:schemeClr val="tx1"/>
                </a:solidFill>
                <a:latin typeface="Arial" charset="0"/>
                <a:ea typeface="ＭＳ Ｐゴシック" pitchFamily="34" charset="-128"/>
              </a:defRPr>
            </a:lvl4pPr>
            <a:lvl5pPr marL="2057400" indent="-228600" eaLnBrk="0" hangingPunct="0">
              <a:defRPr sz="1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charset="0"/>
                <a:ea typeface="ＭＳ Ｐゴシック" pitchFamily="34" charset="-128"/>
              </a:defRPr>
            </a:lvl9pPr>
          </a:lstStyle>
          <a:p>
            <a:pPr algn="r" eaLnBrk="1" hangingPunct="1">
              <a:defRPr/>
            </a:pPr>
            <a:endParaRPr lang="en-US" altLang="en-US" sz="900" dirty="0"/>
          </a:p>
        </p:txBody>
      </p:sp>
      <p:sp>
        <p:nvSpPr>
          <p:cNvPr id="8" name="Rectangle 7">
            <a:extLst>
              <a:ext uri="{FF2B5EF4-FFF2-40B4-BE49-F238E27FC236}">
                <a16:creationId xmlns:a16="http://schemas.microsoft.com/office/drawing/2014/main" id="{EEEDCAA3-94FC-4353-B6A8-EA4A8C53C83B}"/>
              </a:ext>
            </a:extLst>
          </p:cNvPr>
          <p:cNvSpPr/>
          <p:nvPr userDrawn="1"/>
        </p:nvSpPr>
        <p:spPr>
          <a:xfrm>
            <a:off x="9963151" y="6092825"/>
            <a:ext cx="1166283" cy="285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094318" y="1160464"/>
            <a:ext cx="8504767" cy="1089515"/>
          </a:xfrm>
        </p:spPr>
        <p:txBody>
          <a:bodyPr/>
          <a:lstStyle>
            <a:lvl1pPr marL="0" indent="0">
              <a:defRPr/>
            </a:lvl1pPr>
            <a:lvl2pPr marL="0" indent="0">
              <a:defRPr sz="1300"/>
            </a:lvl2pPr>
            <a:lvl3pPr marL="0" indent="0">
              <a:defRPr sz="1300"/>
            </a:lvl3pPr>
            <a:lvl4pPr marL="0" indent="0">
              <a:defRPr sz="1300"/>
            </a:lvl4pPr>
            <a:lvl5pPr marL="0" indent="0">
              <a:defRPr sz="1300"/>
            </a:lvl5pPr>
          </a:lstStyle>
          <a:p>
            <a:pPr lvl="0"/>
            <a:r>
              <a:rPr lang="en-US" dirty="0"/>
              <a:t>Click to edit Master text styles</a:t>
            </a:r>
          </a:p>
        </p:txBody>
      </p:sp>
      <p:sp>
        <p:nvSpPr>
          <p:cNvPr id="5" name="Text Placeholder 8"/>
          <p:cNvSpPr>
            <a:spLocks noGrp="1"/>
          </p:cNvSpPr>
          <p:nvPr>
            <p:ph type="body" sz="quarter" idx="13"/>
          </p:nvPr>
        </p:nvSpPr>
        <p:spPr>
          <a:xfrm>
            <a:off x="919942" y="2227779"/>
            <a:ext cx="10419620" cy="1440380"/>
          </a:xfrm>
        </p:spPr>
        <p:txBody>
          <a:bodyPr/>
          <a:lstStyle>
            <a:lvl1pPr>
              <a:buSzPct val="90000"/>
              <a:defRPr b="1"/>
            </a:lvl1pPr>
            <a:lvl2pPr marL="207995" indent="-109696">
              <a:buClr>
                <a:schemeClr val="tx2"/>
              </a:buClr>
              <a:buSzPct val="90000"/>
              <a:buFont typeface="Arial" pitchFamily="34" charset="0"/>
              <a:buChar char="•"/>
              <a:defRPr sz="1000"/>
            </a:lvl2pPr>
            <a:lvl3pPr marL="306294" indent="-98299">
              <a:buSzPct val="90000"/>
              <a:buFont typeface="Arial" pitchFamily="34" charset="0"/>
              <a:buChar char="–"/>
              <a:defRPr sz="900"/>
            </a:lvl3pPr>
            <a:lvl4pPr marL="460154" indent="-153859">
              <a:buSzPct val="90000"/>
              <a:buFont typeface="Courier New" pitchFamily="49" charset="0"/>
              <a:buChar char="o"/>
              <a:defRPr sz="900"/>
            </a:lvl4pPr>
            <a:lvl5pPr marL="559877" indent="-95450">
              <a:buSzPct val="90000"/>
              <a:buFont typeface="Arial" pitchFamily="34" charset="0"/>
              <a:buChar char="▪"/>
              <a:tabLst>
                <a:tab pos="564151" algn="l"/>
              </a:tabLst>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4"/>
          </p:nvPr>
        </p:nvSpPr>
        <p:spPr>
          <a:xfrm>
            <a:off x="919944" y="6536392"/>
            <a:ext cx="5156969" cy="189268"/>
          </a:xfrm>
        </p:spPr>
        <p:txBody>
          <a:bodyPr anchor="b"/>
          <a:lstStyle>
            <a:lvl1pPr>
              <a:defRPr sz="700"/>
            </a:lvl1pPr>
          </a:lstStyle>
          <a:p>
            <a:pPr lvl="0"/>
            <a:endParaRPr lang="en-US" dirty="0"/>
          </a:p>
        </p:txBody>
      </p:sp>
    </p:spTree>
    <p:extLst>
      <p:ext uri="{BB962C8B-B14F-4D97-AF65-F5344CB8AC3E}">
        <p14:creationId xmlns:p14="http://schemas.microsoft.com/office/powerpoint/2010/main" val="411978083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Headlin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14" name="Text Placeholder 2">
            <a:extLst>
              <a:ext uri="{FF2B5EF4-FFF2-40B4-BE49-F238E27FC236}">
                <a16:creationId xmlns:a16="http://schemas.microsoft.com/office/drawing/2014/main" id="{0AFD0269-1BB4-1744-AFCC-976472E0AB2F}"/>
              </a:ext>
            </a:extLst>
          </p:cNvPr>
          <p:cNvSpPr>
            <a:spLocks noGrp="1"/>
          </p:cNvSpPr>
          <p:nvPr>
            <p:ph type="body" sz="quarter" idx="30" hasCustomPrompt="1"/>
          </p:nvPr>
        </p:nvSpPr>
        <p:spPr>
          <a:xfrm>
            <a:off x="1737587" y="3109596"/>
            <a:ext cx="7863613" cy="966788"/>
          </a:xfrm>
        </p:spPr>
        <p:txBody>
          <a:bodyPr>
            <a:normAutofit/>
          </a:bodyPr>
          <a:lstStyle>
            <a:lvl1pPr marL="0" indent="0">
              <a:buNone/>
              <a:defRPr sz="4400" b="1">
                <a:solidFill>
                  <a:schemeClr val="bg2">
                    <a:lumMod val="25000"/>
                  </a:schemeClr>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Place your 2 line headline in this text box.</a:t>
            </a:r>
          </a:p>
        </p:txBody>
      </p:sp>
      <p:pic>
        <p:nvPicPr>
          <p:cNvPr id="6" name="Picture 5">
            <a:extLst>
              <a:ext uri="{FF2B5EF4-FFF2-40B4-BE49-F238E27FC236}">
                <a16:creationId xmlns:a16="http://schemas.microsoft.com/office/drawing/2014/main" id="{FE6CCDCA-86A5-DC49-8A51-A03C539F5B8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Tree>
    <p:extLst>
      <p:ext uri="{BB962C8B-B14F-4D97-AF65-F5344CB8AC3E}">
        <p14:creationId xmlns:p14="http://schemas.microsoft.com/office/powerpoint/2010/main" val="3342581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with Subtitl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A7216-4372-8B44-BA1B-9B935FC4F18D}"/>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16" name="Rectangle 15">
            <a:extLst>
              <a:ext uri="{FF2B5EF4-FFF2-40B4-BE49-F238E27FC236}">
                <a16:creationId xmlns:a16="http://schemas.microsoft.com/office/drawing/2014/main" id="{CD50CE35-6C61-B64F-85CB-F718F83FD368}"/>
              </a:ext>
            </a:extLst>
          </p:cNvPr>
          <p:cNvSpPr/>
          <p:nvPr userDrawn="1"/>
        </p:nvSpPr>
        <p:spPr>
          <a:xfrm>
            <a:off x="5467135" y="3868177"/>
            <a:ext cx="845066" cy="135483"/>
          </a:xfrm>
          <a:prstGeom prst="rect">
            <a:avLst/>
          </a:prstGeom>
          <a:solidFill>
            <a:srgbClr val="CC2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29B19634-BA82-FD4A-A72D-3C999A778BB0}"/>
              </a:ext>
            </a:extLst>
          </p:cNvPr>
          <p:cNvSpPr>
            <a:spLocks noGrp="1"/>
          </p:cNvSpPr>
          <p:nvPr>
            <p:ph type="body" sz="quarter" idx="30" hasCustomPrompt="1"/>
          </p:nvPr>
        </p:nvSpPr>
        <p:spPr>
          <a:xfrm>
            <a:off x="1737587" y="2948232"/>
            <a:ext cx="8500107" cy="966788"/>
          </a:xfrm>
        </p:spPr>
        <p:txBody>
          <a:bodyPr>
            <a:normAutofit/>
          </a:bodyPr>
          <a:lstStyle>
            <a:lvl1pPr marL="0" indent="0" algn="ctr">
              <a:buNone/>
              <a:defRPr sz="4400" b="1">
                <a:solidFill>
                  <a:schemeClr val="bg2">
                    <a:lumMod val="25000"/>
                  </a:schemeClr>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Place your 1 line headline here</a:t>
            </a:r>
          </a:p>
        </p:txBody>
      </p:sp>
      <p:sp>
        <p:nvSpPr>
          <p:cNvPr id="3" name="Text Placeholder 2">
            <a:extLst>
              <a:ext uri="{FF2B5EF4-FFF2-40B4-BE49-F238E27FC236}">
                <a16:creationId xmlns:a16="http://schemas.microsoft.com/office/drawing/2014/main" id="{40BF7EAD-95E3-DD4E-8712-16ADC37E4707}"/>
              </a:ext>
            </a:extLst>
          </p:cNvPr>
          <p:cNvSpPr>
            <a:spLocks noGrp="1"/>
          </p:cNvSpPr>
          <p:nvPr>
            <p:ph type="body" sz="quarter" idx="31" hasCustomPrompt="1"/>
          </p:nvPr>
        </p:nvSpPr>
        <p:spPr>
          <a:xfrm>
            <a:off x="3952259" y="4318906"/>
            <a:ext cx="3852863" cy="628650"/>
          </a:xfrm>
        </p:spPr>
        <p:txBody>
          <a:bodyPr>
            <a:normAutofit/>
          </a:bodyPr>
          <a:lstStyle>
            <a:lvl1pPr marL="0" indent="0" algn="ctr">
              <a:buNone/>
              <a:defRPr sz="1600">
                <a:solidFill>
                  <a:schemeClr val="bg2">
                    <a:lumMod val="25000"/>
                  </a:schemeClr>
                </a:solidFill>
              </a:defRPr>
            </a:lvl1pPr>
            <a:lvl2pPr marL="457200" indent="0">
              <a:buNone/>
              <a:defRPr>
                <a:solidFill>
                  <a:schemeClr val="bg2">
                    <a:lumMod val="25000"/>
                  </a:schemeClr>
                </a:solidFill>
              </a:defRPr>
            </a:lvl2pPr>
            <a:lvl3pPr marL="914400" indent="0">
              <a:buNone/>
              <a:defRPr>
                <a:solidFill>
                  <a:schemeClr val="bg2">
                    <a:lumMod val="25000"/>
                  </a:schemeClr>
                </a:solidFill>
              </a:defRPr>
            </a:lvl3pPr>
            <a:lvl4pPr marL="1371600" indent="0">
              <a:buNone/>
              <a:defRPr>
                <a:solidFill>
                  <a:schemeClr val="bg2">
                    <a:lumMod val="25000"/>
                  </a:schemeClr>
                </a:solidFill>
              </a:defRPr>
            </a:lvl4pPr>
            <a:lvl5pPr marL="1828800" indent="0">
              <a:buNone/>
              <a:defRPr>
                <a:solidFill>
                  <a:schemeClr val="bg2">
                    <a:lumMod val="25000"/>
                  </a:schemeClr>
                </a:solidFill>
              </a:defRPr>
            </a:lvl5pPr>
          </a:lstStyle>
          <a:p>
            <a:pPr lvl="0"/>
            <a:r>
              <a:rPr lang="en-US" dirty="0"/>
              <a:t>Place your subtitle here</a:t>
            </a:r>
          </a:p>
        </p:txBody>
      </p:sp>
      <p:pic>
        <p:nvPicPr>
          <p:cNvPr id="8" name="Picture 7">
            <a:extLst>
              <a:ext uri="{FF2B5EF4-FFF2-40B4-BE49-F238E27FC236}">
                <a16:creationId xmlns:a16="http://schemas.microsoft.com/office/drawing/2014/main" id="{E1FFC095-B473-4B43-A248-C5B95CC14EE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Tree>
    <p:extLst>
      <p:ext uri="{BB962C8B-B14F-4D97-AF65-F5344CB8AC3E}">
        <p14:creationId xmlns:p14="http://schemas.microsoft.com/office/powerpoint/2010/main" val="1489662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ulleted Lis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83ACD7-27EE-CC48-8599-FA6984312910}"/>
              </a:ext>
            </a:extLst>
          </p:cNvPr>
          <p:cNvSpPr txBox="1">
            <a:spLocks/>
          </p:cNvSpPr>
          <p:nvPr userDrawn="1"/>
        </p:nvSpPr>
        <p:spPr>
          <a:xfrm rot="5400000">
            <a:off x="-692119" y="1192260"/>
            <a:ext cx="2199190" cy="340648"/>
          </a:xfrm>
          <a:prstGeom prst="rect">
            <a:avLst/>
          </a:prstGeom>
        </p:spPr>
        <p:txBody>
          <a:bodyPr vert="horz" lIns="91440" tIns="45720" rIns="91440" bIns="45720" numCol="1" spcCol="2743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100" dirty="0">
                <a:solidFill>
                  <a:schemeClr val="bg1"/>
                </a:solidFill>
                <a:latin typeface="AmericanSans" panose="02000000000000000000" pitchFamily="2" charset="77"/>
              </a:rPr>
              <a:t>January 1, 2020</a:t>
            </a:r>
          </a:p>
        </p:txBody>
      </p:sp>
      <p:sp>
        <p:nvSpPr>
          <p:cNvPr id="17" name="Text Placeholder 2">
            <a:extLst>
              <a:ext uri="{FF2B5EF4-FFF2-40B4-BE49-F238E27FC236}">
                <a16:creationId xmlns:a16="http://schemas.microsoft.com/office/drawing/2014/main" id="{ABF77620-DD25-904E-A8B8-CF3DB84AD819}"/>
              </a:ext>
            </a:extLst>
          </p:cNvPr>
          <p:cNvSpPr>
            <a:spLocks noGrp="1"/>
          </p:cNvSpPr>
          <p:nvPr>
            <p:ph type="body" sz="quarter" idx="10" hasCustomPrompt="1"/>
          </p:nvPr>
        </p:nvSpPr>
        <p:spPr>
          <a:xfrm>
            <a:off x="577800" y="267209"/>
            <a:ext cx="11093090" cy="687003"/>
          </a:xfrm>
        </p:spPr>
        <p:txBody>
          <a:bodyPr/>
          <a:lstStyle>
            <a:lvl1pPr marL="0" indent="0">
              <a:buNone/>
              <a:defRPr sz="4400" b="1">
                <a:solidFill>
                  <a:schemeClr val="bg2">
                    <a:lumMod val="25000"/>
                  </a:schemeClr>
                </a:solidFill>
              </a:defRPr>
            </a:lvl1pPr>
          </a:lstStyle>
          <a:p>
            <a:pPr lvl="0"/>
            <a:r>
              <a:rPr lang="en-US" dirty="0"/>
              <a:t>Click to add title</a:t>
            </a:r>
          </a:p>
        </p:txBody>
      </p:sp>
      <p:sp>
        <p:nvSpPr>
          <p:cNvPr id="26" name="TextBox 25">
            <a:extLst>
              <a:ext uri="{FF2B5EF4-FFF2-40B4-BE49-F238E27FC236}">
                <a16:creationId xmlns:a16="http://schemas.microsoft.com/office/drawing/2014/main" id="{EE8EB9E7-2746-BA42-8733-B0F969B59181}"/>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pic>
        <p:nvPicPr>
          <p:cNvPr id="14" name="Picture 13">
            <a:extLst>
              <a:ext uri="{FF2B5EF4-FFF2-40B4-BE49-F238E27FC236}">
                <a16:creationId xmlns:a16="http://schemas.microsoft.com/office/drawing/2014/main" id="{4E537354-16F5-3248-AE41-F4AC25CD97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
        <p:nvSpPr>
          <p:cNvPr id="15" name="Text Placeholder 11">
            <a:extLst>
              <a:ext uri="{FF2B5EF4-FFF2-40B4-BE49-F238E27FC236}">
                <a16:creationId xmlns:a16="http://schemas.microsoft.com/office/drawing/2014/main" id="{240ED3CC-6C65-DD4C-961E-07451F8A3D9D}"/>
              </a:ext>
            </a:extLst>
          </p:cNvPr>
          <p:cNvSpPr>
            <a:spLocks noGrp="1"/>
          </p:cNvSpPr>
          <p:nvPr>
            <p:ph type="body" sz="quarter" idx="12" hasCustomPrompt="1"/>
          </p:nvPr>
        </p:nvSpPr>
        <p:spPr>
          <a:xfrm>
            <a:off x="578260" y="1027832"/>
            <a:ext cx="11092630" cy="5215652"/>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bg2">
                    <a:lumMod val="25000"/>
                  </a:schemeClr>
                </a:solidFill>
              </a:defRPr>
            </a:lvl1pPr>
            <a:lvl2pPr>
              <a:buNone/>
              <a:defRPr sz="1100"/>
            </a:lvl2pPr>
            <a:lvl3pPr>
              <a:defRPr sz="1100"/>
            </a:lvl3pPr>
            <a:lvl4pPr>
              <a:defRPr sz="1100"/>
            </a:lvl4pPr>
            <a:lvl5pPr>
              <a:defRPr sz="1100"/>
            </a:lvl5pPr>
          </a:lstStyle>
          <a:p>
            <a:pPr lvl="0"/>
            <a:r>
              <a:rPr lang="en-US" dirty="0"/>
              <a:t>Click to add text</a:t>
            </a:r>
          </a:p>
        </p:txBody>
      </p:sp>
    </p:spTree>
    <p:extLst>
      <p:ext uri="{BB962C8B-B14F-4D97-AF65-F5344CB8AC3E}">
        <p14:creationId xmlns:p14="http://schemas.microsoft.com/office/powerpoint/2010/main" val="21218218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F9F7A6-7AA4-5A41-B7B7-BFC8BEA57D63}"/>
              </a:ext>
            </a:extLst>
          </p:cNvPr>
          <p:cNvSpPr txBox="1"/>
          <p:nvPr userDrawn="1"/>
        </p:nvSpPr>
        <p:spPr>
          <a:xfrm>
            <a:off x="11790245" y="6540021"/>
            <a:ext cx="416043" cy="230832"/>
          </a:xfrm>
          <a:prstGeom prst="rect">
            <a:avLst/>
          </a:prstGeom>
          <a:noFill/>
        </p:spPr>
        <p:txBody>
          <a:bodyPr wrap="square" rtlCol="0">
            <a:spAutoFit/>
          </a:bodyPr>
          <a:lstStyle/>
          <a:p>
            <a:fld id="{F9FE9AA4-4958-2F4C-B132-D6D4A6BFEF97}" type="slidenum">
              <a:rPr lang="en-US" sz="900" b="0" i="1" smtClean="0">
                <a:solidFill>
                  <a:schemeClr val="bg2">
                    <a:lumMod val="25000"/>
                  </a:schemeClr>
                </a:solidFill>
                <a:latin typeface="AmericanSans" panose="02000000000000000000" pitchFamily="2" charset="77"/>
              </a:rPr>
              <a:t>‹#›</a:t>
            </a:fld>
            <a:endParaRPr lang="en-US" sz="900" b="0" i="1" dirty="0">
              <a:solidFill>
                <a:schemeClr val="bg2">
                  <a:lumMod val="25000"/>
                </a:schemeClr>
              </a:solidFill>
              <a:latin typeface="AmericanSans" panose="02000000000000000000" pitchFamily="2" charset="77"/>
            </a:endParaRPr>
          </a:p>
        </p:txBody>
      </p:sp>
      <p:sp>
        <p:nvSpPr>
          <p:cNvPr id="7" name="Text Placeholder 6">
            <a:extLst>
              <a:ext uri="{FF2B5EF4-FFF2-40B4-BE49-F238E27FC236}">
                <a16:creationId xmlns:a16="http://schemas.microsoft.com/office/drawing/2014/main" id="{C5DED7CE-B331-EE4A-A43D-EA9B18B450C8}"/>
              </a:ext>
            </a:extLst>
          </p:cNvPr>
          <p:cNvSpPr>
            <a:spLocks noGrp="1"/>
          </p:cNvSpPr>
          <p:nvPr>
            <p:ph type="body" sz="quarter" idx="11" hasCustomPrompt="1"/>
          </p:nvPr>
        </p:nvSpPr>
        <p:spPr>
          <a:xfrm>
            <a:off x="548501" y="383168"/>
            <a:ext cx="11302538" cy="1069047"/>
          </a:xfrm>
        </p:spPr>
        <p:txBody>
          <a:bodyPr>
            <a:normAutofit/>
          </a:bodyPr>
          <a:lstStyle>
            <a:lvl1pPr marL="0" indent="0">
              <a:buNone/>
              <a:defRPr sz="4400" b="1">
                <a:solidFill>
                  <a:schemeClr val="bg2">
                    <a:lumMod val="25000"/>
                  </a:schemeClr>
                </a:solidFill>
              </a:defRPr>
            </a:lvl1pPr>
            <a:lvl2pPr marL="457200" indent="0">
              <a:buNone/>
              <a:defRPr>
                <a:solidFill>
                  <a:schemeClr val="bg2">
                    <a:lumMod val="25000"/>
                  </a:schemeClr>
                </a:solidFill>
              </a:defRPr>
            </a:lvl2pPr>
            <a:lvl3pPr marL="914400" indent="0">
              <a:buNone/>
              <a:defRPr>
                <a:solidFill>
                  <a:schemeClr val="bg2">
                    <a:lumMod val="25000"/>
                  </a:schemeClr>
                </a:solidFill>
              </a:defRPr>
            </a:lvl3pPr>
            <a:lvl4pPr marL="1371600" indent="0">
              <a:buNone/>
              <a:defRPr>
                <a:solidFill>
                  <a:schemeClr val="bg2">
                    <a:lumMod val="25000"/>
                  </a:schemeClr>
                </a:solidFill>
              </a:defRPr>
            </a:lvl4pPr>
            <a:lvl5pPr marL="1828800" indent="0">
              <a:buNone/>
              <a:defRPr>
                <a:solidFill>
                  <a:schemeClr val="bg2">
                    <a:lumMod val="25000"/>
                  </a:schemeClr>
                </a:solidFill>
              </a:defRPr>
            </a:lvl5pPr>
          </a:lstStyle>
          <a:p>
            <a:pPr lvl="0"/>
            <a:r>
              <a:rPr lang="en-US" dirty="0"/>
              <a:t>List Title</a:t>
            </a:r>
          </a:p>
        </p:txBody>
      </p:sp>
      <p:sp>
        <p:nvSpPr>
          <p:cNvPr id="12" name="Text Placeholder 11">
            <a:extLst>
              <a:ext uri="{FF2B5EF4-FFF2-40B4-BE49-F238E27FC236}">
                <a16:creationId xmlns:a16="http://schemas.microsoft.com/office/drawing/2014/main" id="{B0C73654-0070-4E4C-87EF-F5D515FE3D18}"/>
              </a:ext>
            </a:extLst>
          </p:cNvPr>
          <p:cNvSpPr>
            <a:spLocks noGrp="1"/>
          </p:cNvSpPr>
          <p:nvPr>
            <p:ph type="body" sz="quarter" idx="12" hasCustomPrompt="1"/>
          </p:nvPr>
        </p:nvSpPr>
        <p:spPr>
          <a:xfrm>
            <a:off x="548501" y="1532153"/>
            <a:ext cx="5547499" cy="3793694"/>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bg2">
                    <a:lumMod val="25000"/>
                  </a:schemeClr>
                </a:solidFill>
              </a:defRPr>
            </a:lvl1pPr>
            <a:lvl2pPr>
              <a:buNone/>
              <a:defRPr sz="1100"/>
            </a:lvl2pPr>
            <a:lvl3pPr>
              <a:defRPr sz="1100"/>
            </a:lvl3pPr>
            <a:lvl4pPr>
              <a:defRPr sz="1100"/>
            </a:lvl4pPr>
            <a:lvl5pPr>
              <a:defRPr sz="1100"/>
            </a:lvl5pPr>
          </a:lstStyle>
          <a:p>
            <a:pPr lvl="0"/>
            <a:r>
              <a:rPr lang="en-US" dirty="0"/>
              <a:t>Place a small paragraph or bulleted list here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Place a small paragraph or bulleted list here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Place a small paragraph or bulleted list here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Place a small paragraph or bulleted list here</a:t>
            </a:r>
          </a:p>
          <a:p>
            <a:pPr lvl="0"/>
            <a:endParaRPr lang="en-US" dirty="0"/>
          </a:p>
        </p:txBody>
      </p:sp>
      <p:sp>
        <p:nvSpPr>
          <p:cNvPr id="13" name="Text Placeholder 11">
            <a:extLst>
              <a:ext uri="{FF2B5EF4-FFF2-40B4-BE49-F238E27FC236}">
                <a16:creationId xmlns:a16="http://schemas.microsoft.com/office/drawing/2014/main" id="{FB29E677-4029-4646-9D22-5BDE01105DFB}"/>
              </a:ext>
            </a:extLst>
          </p:cNvPr>
          <p:cNvSpPr>
            <a:spLocks noGrp="1"/>
          </p:cNvSpPr>
          <p:nvPr>
            <p:ph type="body" sz="quarter" idx="13" hasCustomPrompt="1"/>
          </p:nvPr>
        </p:nvSpPr>
        <p:spPr>
          <a:xfrm>
            <a:off x="6169373" y="1535873"/>
            <a:ext cx="5681666" cy="3793694"/>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bg2">
                    <a:lumMod val="25000"/>
                  </a:schemeClr>
                </a:solidFill>
              </a:defRPr>
            </a:lvl1pPr>
            <a:lvl2pPr>
              <a:defRPr sz="1100"/>
            </a:lvl2pPr>
            <a:lvl3pPr>
              <a:defRPr sz="1100"/>
            </a:lvl3pPr>
            <a:lvl4pPr>
              <a:defRPr sz="1100"/>
            </a:lvl4pPr>
            <a:lvl5pPr>
              <a:defRPr sz="1100"/>
            </a:lvl5pPr>
          </a:lstStyle>
          <a:p>
            <a:pPr lvl="0"/>
            <a:r>
              <a:rPr lang="en-US" dirty="0"/>
              <a:t>Place a small paragraph or bulleted list here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Place a small paragraph or bulleted list here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Place a small paragraph or bulleted list here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Place a small paragraph or bulleted list here</a:t>
            </a:r>
          </a:p>
          <a:p>
            <a:pPr lvl="0"/>
            <a:endParaRPr lang="en-US" dirty="0"/>
          </a:p>
        </p:txBody>
      </p:sp>
      <p:pic>
        <p:nvPicPr>
          <p:cNvPr id="8" name="Picture 7">
            <a:extLst>
              <a:ext uri="{FF2B5EF4-FFF2-40B4-BE49-F238E27FC236}">
                <a16:creationId xmlns:a16="http://schemas.microsoft.com/office/drawing/2014/main" id="{7CD61CB1-E8EE-D34B-B824-1A9FC94EAA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55481"/>
            <a:ext cx="1024128" cy="902519"/>
          </a:xfrm>
          <a:prstGeom prst="rect">
            <a:avLst/>
          </a:prstGeom>
        </p:spPr>
      </p:pic>
    </p:spTree>
    <p:extLst>
      <p:ext uri="{BB962C8B-B14F-4D97-AF65-F5344CB8AC3E}">
        <p14:creationId xmlns:p14="http://schemas.microsoft.com/office/powerpoint/2010/main" val="15043886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86A887-2C5E-C54F-8512-1286030C27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1BF3C6-D6D4-0345-82CE-6DCD0251FC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102837"/>
      </p:ext>
    </p:extLst>
  </p:cSld>
  <p:clrMap bg1="lt1" tx1="dk1" bg2="lt2" tx2="dk2" accent1="accent1" accent2="accent2" accent3="accent3" accent4="accent4" accent5="accent5" accent6="accent6" hlink="hlink" folHlink="folHlink"/>
  <p:sldLayoutIdLst>
    <p:sldLayoutId id="2147483668" r:id="rId1"/>
    <p:sldLayoutId id="2147483709" r:id="rId2"/>
    <p:sldLayoutId id="2147483721" r:id="rId3"/>
    <p:sldLayoutId id="2147483698" r:id="rId4"/>
    <p:sldLayoutId id="2147483669" r:id="rId5"/>
    <p:sldLayoutId id="2147483673" r:id="rId6"/>
    <p:sldLayoutId id="2147483674" r:id="rId7"/>
    <p:sldLayoutId id="2147483722" r:id="rId8"/>
    <p:sldLayoutId id="2147483670" r:id="rId9"/>
    <p:sldLayoutId id="2147483671" r:id="rId10"/>
    <p:sldLayoutId id="2147483672" r:id="rId11"/>
    <p:sldLayoutId id="2147483699" r:id="rId12"/>
    <p:sldLayoutId id="2147483662" r:id="rId13"/>
    <p:sldLayoutId id="2147483696" r:id="rId14"/>
    <p:sldLayoutId id="2147483695" r:id="rId15"/>
    <p:sldLayoutId id="2147483704" r:id="rId16"/>
    <p:sldLayoutId id="2147483705" r:id="rId17"/>
    <p:sldLayoutId id="2147483676" r:id="rId18"/>
    <p:sldLayoutId id="2147483675" r:id="rId19"/>
    <p:sldLayoutId id="2147483718" r:id="rId20"/>
    <p:sldLayoutId id="2147483691" r:id="rId21"/>
    <p:sldLayoutId id="2147483677" r:id="rId22"/>
    <p:sldLayoutId id="2147483717" r:id="rId23"/>
    <p:sldLayoutId id="2147483712" r:id="rId24"/>
    <p:sldLayoutId id="2147483684" r:id="rId25"/>
    <p:sldLayoutId id="2147483681" r:id="rId26"/>
    <p:sldLayoutId id="2147483706" r:id="rId27"/>
    <p:sldLayoutId id="2147483707" r:id="rId28"/>
    <p:sldLayoutId id="2147483732" r:id="rId29"/>
    <p:sldLayoutId id="2147483729" r:id="rId30"/>
    <p:sldLayoutId id="2147483730" r:id="rId31"/>
    <p:sldLayoutId id="2147483678" r:id="rId32"/>
    <p:sldLayoutId id="2147483715" r:id="rId33"/>
    <p:sldLayoutId id="2147483716" r:id="rId34"/>
    <p:sldLayoutId id="2147483719" r:id="rId35"/>
    <p:sldLayoutId id="2147483725" r:id="rId36"/>
    <p:sldLayoutId id="2147483686" r:id="rId37"/>
    <p:sldLayoutId id="2147483724" r:id="rId38"/>
    <p:sldLayoutId id="2147483736" r:id="rId39"/>
    <p:sldLayoutId id="2147483728" r:id="rId40"/>
    <p:sldLayoutId id="2147483737" r:id="rId41"/>
    <p:sldLayoutId id="2147483687" r:id="rId42"/>
    <p:sldLayoutId id="2147483700" r:id="rId43"/>
    <p:sldLayoutId id="2147483701" r:id="rId44"/>
    <p:sldLayoutId id="2147483726" r:id="rId45"/>
    <p:sldLayoutId id="2147483733" r:id="rId46"/>
    <p:sldLayoutId id="2147483734" r:id="rId47"/>
    <p:sldLayoutId id="2147483735" r:id="rId48"/>
    <p:sldLayoutId id="2147483738" r:id="rId49"/>
    <p:sldLayoutId id="2147483739" r:id="rId50"/>
  </p:sldLayoutIdLst>
  <p:hf sldNum="0" hdr="0" dt="0"/>
  <p:txStyles>
    <p:titleStyle>
      <a:lvl1pPr algn="l" defTabSz="914400" rtl="0" eaLnBrk="1" latinLnBrk="0" hangingPunct="1">
        <a:lnSpc>
          <a:spcPct val="90000"/>
        </a:lnSpc>
        <a:spcBef>
          <a:spcPct val="0"/>
        </a:spcBef>
        <a:buNone/>
        <a:defRPr sz="4400" kern="1200">
          <a:solidFill>
            <a:schemeClr val="tx1"/>
          </a:solidFill>
          <a:latin typeface="AmericanSans"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ericanSans"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ericanSans"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ericanSans"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jetnet.aa.com/jetnet/jps/DisplayArticle.asp?id=95735&amp;SB=0"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www.netbenefits.com/aa"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www.metlife.com/mybenefits"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hyperlink" Target="http://aaaddedbenefits.com/"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hyperlink" Target="http://www.pbgc.gov/"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hyperlink" Target="http://iamnpf.or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mailto:EmployeeServices@aa.com" TargetMode="External"/><Relationship Id="rId7" Type="http://schemas.openxmlformats.org/officeDocument/2006/relationships/hyperlink" Target="http://www.netbenefits.com/aa"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mailto:Retirement.Services@aa.com" TargetMode="External"/><Relationship Id="rId5" Type="http://schemas.openxmlformats.org/officeDocument/2006/relationships/hyperlink" Target="mailto:PSC@aa.com" TargetMode="External"/><Relationship Id="rId4" Type="http://schemas.openxmlformats.org/officeDocument/2006/relationships/hyperlink" Target="mailto:People.Support@aa.com"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0.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A8ECE3-F6E0-E04C-815C-347BEF23791F}"/>
              </a:ext>
            </a:extLst>
          </p:cNvPr>
          <p:cNvSpPr>
            <a:spLocks noGrp="1"/>
          </p:cNvSpPr>
          <p:nvPr>
            <p:ph sz="quarter" idx="10"/>
          </p:nvPr>
        </p:nvSpPr>
        <p:spPr>
          <a:xfrm>
            <a:off x="1987549" y="3981450"/>
            <a:ext cx="9267509" cy="2063750"/>
          </a:xfrm>
        </p:spPr>
        <p:txBody>
          <a:bodyPr/>
          <a:lstStyle/>
          <a:p>
            <a:r>
              <a:rPr lang="en-US" dirty="0"/>
              <a:t>Retirement Presentation</a:t>
            </a:r>
          </a:p>
          <a:p>
            <a:r>
              <a:rPr lang="en-US" dirty="0"/>
              <a:t>2022</a:t>
            </a:r>
          </a:p>
          <a:p>
            <a:endParaRPr lang="en-US" dirty="0"/>
          </a:p>
        </p:txBody>
      </p:sp>
      <p:sp>
        <p:nvSpPr>
          <p:cNvPr id="4" name="Content Placeholder 3">
            <a:extLst>
              <a:ext uri="{FF2B5EF4-FFF2-40B4-BE49-F238E27FC236}">
                <a16:creationId xmlns:a16="http://schemas.microsoft.com/office/drawing/2014/main" id="{31D082F2-EF03-A94C-9457-703E74E74528}"/>
              </a:ext>
            </a:extLst>
          </p:cNvPr>
          <p:cNvSpPr>
            <a:spLocks noGrp="1"/>
          </p:cNvSpPr>
          <p:nvPr>
            <p:ph sz="quarter" idx="12"/>
          </p:nvPr>
        </p:nvSpPr>
        <p:spPr>
          <a:xfrm>
            <a:off x="4399935" y="6281928"/>
            <a:ext cx="3392129" cy="276224"/>
          </a:xfrm>
        </p:spPr>
        <p:txBody>
          <a:bodyPr/>
          <a:lstStyle/>
          <a:p>
            <a:endParaRPr lang="en-US" dirty="0"/>
          </a:p>
          <a:p>
            <a:endParaRPr lang="en-US" dirty="0"/>
          </a:p>
        </p:txBody>
      </p:sp>
      <p:pic>
        <p:nvPicPr>
          <p:cNvPr id="7" name="Picture Placeholder 14">
            <a:extLst>
              <a:ext uri="{FF2B5EF4-FFF2-40B4-BE49-F238E27FC236}">
                <a16:creationId xmlns:a16="http://schemas.microsoft.com/office/drawing/2014/main" id="{5A6B4AB3-24C1-4181-81EE-0AAFA46B06D7}"/>
              </a:ext>
            </a:extLst>
          </p:cNvPr>
          <p:cNvPicPr>
            <a:picLocks noChangeAspect="1"/>
          </p:cNvPicPr>
          <p:nvPr/>
        </p:nvPicPr>
        <p:blipFill>
          <a:blip r:embed="rId2"/>
          <a:srcRect l="24787" r="24787"/>
          <a:stretch>
            <a:fillRect/>
          </a:stretch>
        </p:blipFill>
        <p:spPr>
          <a:xfrm>
            <a:off x="1114092" y="813804"/>
            <a:ext cx="2217246" cy="2930918"/>
          </a:xfrm>
          <a:prstGeom prst="rect">
            <a:avLst/>
          </a:prstGeom>
          <a:pattFill prst="divot">
            <a:fgClr>
              <a:schemeClr val="accent1"/>
            </a:fgClr>
            <a:bgClr>
              <a:schemeClr val="bg1"/>
            </a:bgClr>
          </a:pattFill>
        </p:spPr>
      </p:pic>
    </p:spTree>
    <p:extLst>
      <p:ext uri="{BB962C8B-B14F-4D97-AF65-F5344CB8AC3E}">
        <p14:creationId xmlns:p14="http://schemas.microsoft.com/office/powerpoint/2010/main" val="1388946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DC6F00-D947-4D4E-AB13-B5AA370EA2C8}"/>
              </a:ext>
            </a:extLst>
          </p:cNvPr>
          <p:cNvPicPr>
            <a:picLocks noGrp="1" noChangeAspect="1"/>
          </p:cNvPicPr>
          <p:nvPr/>
        </p:nvPicPr>
        <p:blipFill>
          <a:blip r:embed="rId3"/>
          <a:srcRect l="10548" r="10548"/>
          <a:stretch>
            <a:fillRect/>
          </a:stretch>
        </p:blipFill>
        <p:spPr>
          <a:xfrm>
            <a:off x="710211" y="411448"/>
            <a:ext cx="6329781" cy="5354347"/>
          </a:xfrm>
          <a:prstGeom prst="rect">
            <a:avLst/>
          </a:prstGeom>
          <a:pattFill prst="divot">
            <a:fgClr>
              <a:schemeClr val="accent1"/>
            </a:fgClr>
            <a:bgClr>
              <a:schemeClr val="bg1"/>
            </a:bgClr>
          </a:pattFill>
        </p:spPr>
      </p:pic>
      <p:sp>
        <p:nvSpPr>
          <p:cNvPr id="3" name="TextBox 2">
            <a:extLst>
              <a:ext uri="{FF2B5EF4-FFF2-40B4-BE49-F238E27FC236}">
                <a16:creationId xmlns:a16="http://schemas.microsoft.com/office/drawing/2014/main" id="{E2FE1533-22F5-4D3E-814B-F0ADC77D8225}"/>
              </a:ext>
            </a:extLst>
          </p:cNvPr>
          <p:cNvSpPr txBox="1"/>
          <p:nvPr/>
        </p:nvSpPr>
        <p:spPr>
          <a:xfrm>
            <a:off x="7366001" y="1623846"/>
            <a:ext cx="4734264" cy="2123658"/>
          </a:xfrm>
          <a:prstGeom prst="rect">
            <a:avLst/>
          </a:prstGeom>
          <a:noFill/>
        </p:spPr>
        <p:txBody>
          <a:bodyPr wrap="square" rtlCol="0">
            <a:spAutoFit/>
          </a:bodyPr>
          <a:lstStyle/>
          <a:p>
            <a:r>
              <a:rPr lang="en-US" sz="4400" b="1" dirty="0">
                <a:solidFill>
                  <a:schemeClr val="bg1"/>
                </a:solidFill>
                <a:latin typeface="AmericanSans" panose="02000000000000000000" pitchFamily="50" charset="0"/>
              </a:rPr>
              <a:t>Retirement Resources</a:t>
            </a:r>
          </a:p>
          <a:p>
            <a:r>
              <a:rPr lang="en-US" sz="4400" dirty="0">
                <a:solidFill>
                  <a:schemeClr val="bg1"/>
                </a:solidFill>
                <a:latin typeface="AmericanSans" panose="02000000000000000000" pitchFamily="50" charset="0"/>
              </a:rPr>
              <a:t> </a:t>
            </a:r>
            <a:endParaRPr lang="en-US" sz="4400" dirty="0">
              <a:latin typeface="AmericanSans" panose="02000000000000000000" pitchFamily="50" charset="0"/>
            </a:endParaRPr>
          </a:p>
        </p:txBody>
      </p:sp>
      <p:sp>
        <p:nvSpPr>
          <p:cNvPr id="6" name="Rectangle 5">
            <a:extLst>
              <a:ext uri="{FF2B5EF4-FFF2-40B4-BE49-F238E27FC236}">
                <a16:creationId xmlns:a16="http://schemas.microsoft.com/office/drawing/2014/main" id="{56E57C7B-0BE9-454C-94EC-E5C1AFCDE71D}"/>
              </a:ext>
            </a:extLst>
          </p:cNvPr>
          <p:cNvSpPr/>
          <p:nvPr/>
        </p:nvSpPr>
        <p:spPr>
          <a:xfrm>
            <a:off x="1391920" y="6446552"/>
            <a:ext cx="10007600" cy="400110"/>
          </a:xfrm>
          <a:prstGeom prst="rect">
            <a:avLst/>
          </a:prstGeom>
        </p:spPr>
        <p:txBody>
          <a:bodyPr wrap="square">
            <a:spAutoFit/>
          </a:bodyPr>
          <a:lstStyle/>
          <a:p>
            <a:r>
              <a:rPr lang="en-US" sz="1000" dirty="0">
                <a:solidFill>
                  <a:schemeClr val="accent4">
                    <a:lumMod val="60000"/>
                    <a:lumOff val="40000"/>
                  </a:schemeClr>
                </a:solidFill>
                <a:latin typeface="AmericanSans" panose="02000000000000000000" pitchFamily="50" charset="0"/>
              </a:rPr>
              <a:t>The terms of the plan, program or Company  policy documents govern the benefits and privileges highlighted in this presentation. If there is a conflict between this presentation and the plan program or Company policy document will govern the actual benefit or privilege.</a:t>
            </a:r>
          </a:p>
        </p:txBody>
      </p:sp>
    </p:spTree>
    <p:extLst>
      <p:ext uri="{BB962C8B-B14F-4D97-AF65-F5344CB8AC3E}">
        <p14:creationId xmlns:p14="http://schemas.microsoft.com/office/powerpoint/2010/main" val="2788273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645E260-6966-4C61-88B8-0C1264365BB3}"/>
              </a:ext>
            </a:extLst>
          </p:cNvPr>
          <p:cNvSpPr>
            <a:spLocks noGrp="1"/>
          </p:cNvSpPr>
          <p:nvPr>
            <p:ph type="body" sz="quarter" idx="30"/>
          </p:nvPr>
        </p:nvSpPr>
        <p:spPr>
          <a:xfrm>
            <a:off x="525516" y="149956"/>
            <a:ext cx="10804635" cy="1140364"/>
          </a:xfrm>
        </p:spPr>
        <p:txBody>
          <a:bodyPr>
            <a:noAutofit/>
          </a:bodyPr>
          <a:lstStyle/>
          <a:p>
            <a:r>
              <a:rPr lang="en-US" u="sng" dirty="0" err="1">
                <a:solidFill>
                  <a:schemeClr val="accent6"/>
                </a:solidFill>
              </a:rPr>
              <a:t>Jetnet</a:t>
            </a:r>
            <a:r>
              <a:rPr lang="en-US" u="sng" dirty="0">
                <a:solidFill>
                  <a:schemeClr val="accent6"/>
                </a:solidFill>
              </a:rPr>
              <a:t> Retirement Planning</a:t>
            </a:r>
            <a:endParaRPr lang="en-US" dirty="0"/>
          </a:p>
        </p:txBody>
      </p:sp>
      <p:sp>
        <p:nvSpPr>
          <p:cNvPr id="3" name="Content Placeholder 8">
            <a:extLst>
              <a:ext uri="{FF2B5EF4-FFF2-40B4-BE49-F238E27FC236}">
                <a16:creationId xmlns:a16="http://schemas.microsoft.com/office/drawing/2014/main" id="{BEFF3BB3-4C7C-4975-BDDB-6E4D4113807D}"/>
              </a:ext>
            </a:extLst>
          </p:cNvPr>
          <p:cNvSpPr txBox="1">
            <a:spLocks/>
          </p:cNvSpPr>
          <p:nvPr/>
        </p:nvSpPr>
        <p:spPr>
          <a:xfrm>
            <a:off x="-701748" y="944882"/>
            <a:ext cx="5030138" cy="5222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ericanSans"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ericanSans"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ericanSans"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sz="2800" b="1" dirty="0">
                <a:solidFill>
                  <a:schemeClr val="accent6">
                    <a:lumMod val="50000"/>
                  </a:schemeClr>
                </a:solidFill>
                <a:ea typeface="ＭＳ Ｐゴシック" pitchFamily="34" charset="-128"/>
              </a:rPr>
              <a:t>     Retirement Planning</a:t>
            </a:r>
          </a:p>
          <a:p>
            <a:pPr marL="457200" lvl="1" indent="0">
              <a:buFont typeface="Arial" panose="020B0604020202020204" pitchFamily="34" charset="0"/>
              <a:buNone/>
            </a:pPr>
            <a:endParaRPr lang="en-US" sz="1700" b="1" dirty="0">
              <a:solidFill>
                <a:schemeClr val="accent6">
                  <a:lumMod val="50000"/>
                </a:schemeClr>
              </a:solidFill>
              <a:ea typeface="ＭＳ Ｐゴシック" pitchFamily="34" charset="-128"/>
            </a:endParaRPr>
          </a:p>
          <a:p>
            <a:pPr lvl="2"/>
            <a:r>
              <a:rPr lang="en-US" dirty="0">
                <a:solidFill>
                  <a:schemeClr val="accent6">
                    <a:lumMod val="50000"/>
                  </a:schemeClr>
                </a:solidFill>
                <a:ea typeface="ＭＳ Ｐゴシック" pitchFamily="34" charset="-128"/>
              </a:rPr>
              <a:t>Access from </a:t>
            </a:r>
            <a:r>
              <a:rPr lang="en-US" dirty="0" err="1">
                <a:solidFill>
                  <a:schemeClr val="accent6">
                    <a:lumMod val="50000"/>
                  </a:schemeClr>
                </a:solidFill>
                <a:ea typeface="ＭＳ Ｐゴシック" pitchFamily="34" charset="-128"/>
              </a:rPr>
              <a:t>Jetnet’s</a:t>
            </a:r>
            <a:r>
              <a:rPr lang="en-US" dirty="0">
                <a:solidFill>
                  <a:schemeClr val="accent6">
                    <a:lumMod val="50000"/>
                  </a:schemeClr>
                </a:solidFill>
                <a:ea typeface="ＭＳ Ｐゴシック" pitchFamily="34" charset="-128"/>
              </a:rPr>
              <a:t> </a:t>
            </a:r>
            <a:r>
              <a:rPr lang="en-US" b="1" dirty="0">
                <a:solidFill>
                  <a:schemeClr val="accent6">
                    <a:lumMod val="50000"/>
                  </a:schemeClr>
                </a:solidFill>
                <a:ea typeface="ＭＳ Ｐゴシック" pitchFamily="34" charset="-128"/>
              </a:rPr>
              <a:t>Team Member Services </a:t>
            </a:r>
            <a:r>
              <a:rPr lang="en-US" dirty="0">
                <a:solidFill>
                  <a:schemeClr val="accent6">
                    <a:lumMod val="50000"/>
                  </a:schemeClr>
                </a:solidFill>
                <a:ea typeface="ＭＳ Ｐゴシック" pitchFamily="34" charset="-128"/>
              </a:rPr>
              <a:t>tab - click on </a:t>
            </a:r>
            <a:r>
              <a:rPr lang="en-US" b="1" dirty="0">
                <a:solidFill>
                  <a:schemeClr val="accent6">
                    <a:lumMod val="50000"/>
                  </a:schemeClr>
                </a:solidFill>
                <a:ea typeface="ＭＳ Ｐゴシック" pitchFamily="34" charset="-128"/>
              </a:rPr>
              <a:t>Leaving the Company- </a:t>
            </a:r>
            <a:r>
              <a:rPr lang="en-US" dirty="0">
                <a:solidFill>
                  <a:schemeClr val="accent6">
                    <a:lumMod val="50000"/>
                  </a:schemeClr>
                </a:solidFill>
                <a:ea typeface="ＭＳ Ｐゴシック" pitchFamily="34" charset="-128"/>
              </a:rPr>
              <a:t>then click on next steps in the  </a:t>
            </a:r>
            <a:r>
              <a:rPr lang="en-US" b="1" dirty="0">
                <a:solidFill>
                  <a:schemeClr val="accent6">
                    <a:lumMod val="50000"/>
                  </a:schemeClr>
                </a:solidFill>
                <a:ea typeface="ＭＳ Ｐゴシック" pitchFamily="34" charset="-128"/>
              </a:rPr>
              <a:t>Retirement Planning </a:t>
            </a:r>
            <a:r>
              <a:rPr lang="en-US" dirty="0">
                <a:solidFill>
                  <a:schemeClr val="accent6">
                    <a:lumMod val="50000"/>
                  </a:schemeClr>
                </a:solidFill>
                <a:ea typeface="ＭＳ Ｐゴシック" pitchFamily="34" charset="-128"/>
              </a:rPr>
              <a:t>box</a:t>
            </a:r>
          </a:p>
          <a:p>
            <a:pPr marL="914400" lvl="2" indent="0">
              <a:buFont typeface="Arial" panose="020B0604020202020204" pitchFamily="34" charset="0"/>
              <a:buNone/>
            </a:pPr>
            <a:endParaRPr lang="en-US" sz="1700" dirty="0">
              <a:solidFill>
                <a:schemeClr val="accent6">
                  <a:lumMod val="50000"/>
                </a:schemeClr>
              </a:solidFill>
              <a:ea typeface="ＭＳ Ｐゴシック" pitchFamily="34" charset="-128"/>
            </a:endParaRPr>
          </a:p>
          <a:p>
            <a:pPr lvl="2"/>
            <a:r>
              <a:rPr lang="en-US" dirty="0">
                <a:solidFill>
                  <a:schemeClr val="accent6">
                    <a:lumMod val="50000"/>
                  </a:schemeClr>
                </a:solidFill>
                <a:ea typeface="ＭＳ Ｐゴシック" pitchFamily="34" charset="-128"/>
              </a:rPr>
              <a:t>The </a:t>
            </a:r>
            <a:r>
              <a:rPr lang="en-US" b="1" dirty="0">
                <a:solidFill>
                  <a:schemeClr val="accent6">
                    <a:lumMod val="50000"/>
                  </a:schemeClr>
                </a:solidFill>
                <a:ea typeface="ＭＳ Ｐゴシック" pitchFamily="34" charset="-128"/>
              </a:rPr>
              <a:t>Retirement Planning </a:t>
            </a:r>
            <a:r>
              <a:rPr lang="en-US" dirty="0">
                <a:solidFill>
                  <a:schemeClr val="accent6">
                    <a:lumMod val="50000"/>
                  </a:schemeClr>
                </a:solidFill>
                <a:ea typeface="ＭＳ Ｐゴシック" pitchFamily="34" charset="-128"/>
              </a:rPr>
              <a:t>walks you through important steps:</a:t>
            </a:r>
          </a:p>
          <a:p>
            <a:pPr lvl="3"/>
            <a:r>
              <a:rPr lang="en-US" dirty="0">
                <a:solidFill>
                  <a:schemeClr val="accent6">
                    <a:lumMod val="50000"/>
                  </a:schemeClr>
                </a:solidFill>
                <a:ea typeface="ＭＳ Ｐゴシック" pitchFamily="34" charset="-128"/>
              </a:rPr>
              <a:t>Retirement Eligibility</a:t>
            </a:r>
          </a:p>
          <a:p>
            <a:pPr lvl="3"/>
            <a:r>
              <a:rPr lang="en-US" dirty="0">
                <a:solidFill>
                  <a:schemeClr val="accent6">
                    <a:lumMod val="50000"/>
                  </a:schemeClr>
                </a:solidFill>
                <a:ea typeface="ＭＳ Ｐゴシック" pitchFamily="34" charset="-128"/>
              </a:rPr>
              <a:t>Pension</a:t>
            </a:r>
          </a:p>
          <a:p>
            <a:pPr lvl="3"/>
            <a:r>
              <a:rPr lang="en-US" dirty="0">
                <a:solidFill>
                  <a:schemeClr val="accent6">
                    <a:lumMod val="50000"/>
                  </a:schemeClr>
                </a:solidFill>
                <a:ea typeface="ＭＳ Ｐゴシック" pitchFamily="34" charset="-128"/>
              </a:rPr>
              <a:t>401(k)</a:t>
            </a:r>
          </a:p>
          <a:p>
            <a:pPr lvl="3"/>
            <a:r>
              <a:rPr lang="en-US" dirty="0">
                <a:solidFill>
                  <a:schemeClr val="accent6">
                    <a:lumMod val="50000"/>
                  </a:schemeClr>
                </a:solidFill>
                <a:ea typeface="ＭＳ Ｐゴシック" pitchFamily="34" charset="-128"/>
              </a:rPr>
              <a:t>Benefits</a:t>
            </a:r>
          </a:p>
          <a:p>
            <a:pPr lvl="3"/>
            <a:r>
              <a:rPr lang="en-US" dirty="0">
                <a:solidFill>
                  <a:schemeClr val="accent6">
                    <a:lumMod val="50000"/>
                  </a:schemeClr>
                </a:solidFill>
                <a:ea typeface="ＭＳ Ｐゴシック" pitchFamily="34" charset="-128"/>
              </a:rPr>
              <a:t>Travel</a:t>
            </a:r>
            <a:endParaRPr lang="en-US" dirty="0">
              <a:solidFill>
                <a:srgbClr val="36495A"/>
              </a:solidFill>
              <a:ea typeface="ＭＳ Ｐゴシック" pitchFamily="34" charset="-128"/>
            </a:endParaRPr>
          </a:p>
          <a:p>
            <a:endParaRPr lang="en-US" b="1" dirty="0">
              <a:solidFill>
                <a:schemeClr val="accent2"/>
              </a:solidFill>
              <a:ea typeface="ＭＳ Ｐゴシック" pitchFamily="34" charset="-128"/>
              <a:hlinkClick r:id="rId2"/>
            </a:endParaRPr>
          </a:p>
          <a:p>
            <a:endParaRPr lang="en-US" dirty="0"/>
          </a:p>
        </p:txBody>
      </p:sp>
      <p:sp>
        <p:nvSpPr>
          <p:cNvPr id="2" name="Rectangle 1">
            <a:extLst>
              <a:ext uri="{FF2B5EF4-FFF2-40B4-BE49-F238E27FC236}">
                <a16:creationId xmlns:a16="http://schemas.microsoft.com/office/drawing/2014/main" id="{94C06656-9D38-4A11-B295-E8BD32C6AF7C}"/>
              </a:ext>
            </a:extLst>
          </p:cNvPr>
          <p:cNvSpPr/>
          <p:nvPr/>
        </p:nvSpPr>
        <p:spPr>
          <a:xfrm>
            <a:off x="1757680" y="6416550"/>
            <a:ext cx="9895840" cy="400110"/>
          </a:xfrm>
          <a:prstGeom prst="rect">
            <a:avLst/>
          </a:prstGeom>
        </p:spPr>
        <p:txBody>
          <a:bodyPr wrap="square">
            <a:spAutoFit/>
          </a:bodyPr>
          <a:lstStyle/>
          <a:p>
            <a:r>
              <a:rPr lang="en-US" sz="1000" dirty="0">
                <a:solidFill>
                  <a:schemeClr val="accent4">
                    <a:lumMod val="60000"/>
                    <a:lumOff val="40000"/>
                  </a:schemeClr>
                </a:solidFill>
                <a:latin typeface="AmericanSans" panose="02000000000000000000" pitchFamily="50" charset="0"/>
              </a:rPr>
              <a:t>The terms of the plan, program or Company  policy documents govern the benefits and privileges highlighted in this presentation. If there is a conflict between this presentation and the plan program or Company policy document will govern the actual benefit or privilege.</a:t>
            </a:r>
          </a:p>
        </p:txBody>
      </p:sp>
      <p:pic>
        <p:nvPicPr>
          <p:cNvPr id="4" name="Picture 3">
            <a:extLst>
              <a:ext uri="{FF2B5EF4-FFF2-40B4-BE49-F238E27FC236}">
                <a16:creationId xmlns:a16="http://schemas.microsoft.com/office/drawing/2014/main" id="{9613B878-3141-4FD2-A8A4-12CC127ABC92}"/>
              </a:ext>
            </a:extLst>
          </p:cNvPr>
          <p:cNvPicPr>
            <a:picLocks noChangeAspect="1"/>
          </p:cNvPicPr>
          <p:nvPr/>
        </p:nvPicPr>
        <p:blipFill>
          <a:blip r:embed="rId3"/>
          <a:stretch>
            <a:fillRect/>
          </a:stretch>
        </p:blipFill>
        <p:spPr>
          <a:xfrm>
            <a:off x="4118320" y="1127760"/>
            <a:ext cx="7941600" cy="4947920"/>
          </a:xfrm>
          <a:prstGeom prst="rect">
            <a:avLst/>
          </a:prstGeom>
        </p:spPr>
      </p:pic>
    </p:spTree>
    <p:extLst>
      <p:ext uri="{BB962C8B-B14F-4D97-AF65-F5344CB8AC3E}">
        <p14:creationId xmlns:p14="http://schemas.microsoft.com/office/powerpoint/2010/main" val="2340367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ED0151C-D133-D64E-9ED8-3A298C0A7AA9}"/>
              </a:ext>
            </a:extLst>
          </p:cNvPr>
          <p:cNvSpPr>
            <a:spLocks noGrp="1"/>
          </p:cNvSpPr>
          <p:nvPr>
            <p:ph type="body" sz="quarter" idx="12"/>
          </p:nvPr>
        </p:nvSpPr>
        <p:spPr>
          <a:xfrm>
            <a:off x="343871" y="924561"/>
            <a:ext cx="11035330" cy="5334000"/>
          </a:xfrm>
        </p:spPr>
        <p:txBody>
          <a:bodyPr>
            <a:normAutofit fontScale="92500" lnSpcReduction="20000"/>
          </a:bodyPr>
          <a:lstStyle/>
          <a:p>
            <a:pPr marL="0" indent="0">
              <a:buNone/>
            </a:pPr>
            <a:r>
              <a:rPr lang="en-US" sz="3000" dirty="0">
                <a:solidFill>
                  <a:schemeClr val="accent6">
                    <a:lumMod val="50000"/>
                  </a:schemeClr>
                </a:solidFill>
              </a:rPr>
              <a:t>The 65 Point Plan calculated as at least 10 years of company service, and your age and years of service must equal 65 or greater at the time of separation</a:t>
            </a:r>
          </a:p>
          <a:p>
            <a:pPr marL="0" indent="0" algn="ctr">
              <a:buNone/>
            </a:pPr>
            <a:r>
              <a:rPr lang="en-US" sz="3000" dirty="0">
                <a:solidFill>
                  <a:schemeClr val="accent6">
                    <a:lumMod val="50000"/>
                  </a:schemeClr>
                </a:solidFill>
              </a:rPr>
              <a:t>Age + Company Service (min of 10) = 65 or greater</a:t>
            </a:r>
          </a:p>
          <a:p>
            <a:pPr marL="0" indent="0" algn="ctr">
              <a:buNone/>
            </a:pPr>
            <a:endParaRPr lang="en-US" sz="3000" dirty="0">
              <a:solidFill>
                <a:schemeClr val="accent6">
                  <a:lumMod val="50000"/>
                </a:schemeClr>
              </a:solidFill>
            </a:endParaRPr>
          </a:p>
          <a:p>
            <a:pPr marL="0" indent="0">
              <a:buNone/>
            </a:pPr>
            <a:r>
              <a:rPr lang="en-US" sz="3000" dirty="0">
                <a:solidFill>
                  <a:schemeClr val="accent6">
                    <a:lumMod val="50000"/>
                  </a:schemeClr>
                </a:solidFill>
              </a:rPr>
              <a:t>Benefits and Privileges include:</a:t>
            </a:r>
          </a:p>
          <a:p>
            <a:r>
              <a:rPr lang="en-US" sz="3000" dirty="0">
                <a:solidFill>
                  <a:schemeClr val="accent6">
                    <a:lumMod val="50000"/>
                  </a:schemeClr>
                </a:solidFill>
              </a:rPr>
              <a:t>Retiree Travel</a:t>
            </a:r>
          </a:p>
          <a:p>
            <a:r>
              <a:rPr lang="en-US" sz="3000" i="1" u="sng" dirty="0">
                <a:solidFill>
                  <a:schemeClr val="accent6">
                    <a:lumMod val="40000"/>
                    <a:lumOff val="60000"/>
                  </a:schemeClr>
                </a:solidFill>
              </a:rPr>
              <a:t>Retirees.aa.com </a:t>
            </a:r>
            <a:r>
              <a:rPr lang="en-US" sz="3000" dirty="0">
                <a:solidFill>
                  <a:schemeClr val="accent6">
                    <a:lumMod val="50000"/>
                  </a:schemeClr>
                </a:solidFill>
              </a:rPr>
              <a:t>access to book travel and general information</a:t>
            </a:r>
          </a:p>
          <a:p>
            <a:r>
              <a:rPr lang="en-US" sz="3000" dirty="0">
                <a:solidFill>
                  <a:schemeClr val="accent6">
                    <a:lumMod val="50000"/>
                  </a:schemeClr>
                </a:solidFill>
              </a:rPr>
              <a:t>Payout of accrued sick time, if applicable </a:t>
            </a:r>
          </a:p>
          <a:p>
            <a:r>
              <a:rPr lang="en-US" sz="3000" dirty="0">
                <a:solidFill>
                  <a:schemeClr val="accent6">
                    <a:lumMod val="50000"/>
                  </a:schemeClr>
                </a:solidFill>
              </a:rPr>
              <a:t>Retirement Gift</a:t>
            </a:r>
          </a:p>
          <a:p>
            <a:r>
              <a:rPr lang="en-US" sz="3000" dirty="0">
                <a:solidFill>
                  <a:schemeClr val="accent6">
                    <a:lumMod val="50000"/>
                  </a:schemeClr>
                </a:solidFill>
              </a:rPr>
              <a:t>Retirement ID</a:t>
            </a:r>
          </a:p>
          <a:p>
            <a:r>
              <a:rPr lang="en-US" sz="3000" dirty="0">
                <a:solidFill>
                  <a:schemeClr val="accent6">
                    <a:lumMod val="50000"/>
                  </a:schemeClr>
                </a:solidFill>
              </a:rPr>
              <a:t>Cobra Coverage</a:t>
            </a:r>
          </a:p>
          <a:p>
            <a:r>
              <a:rPr lang="en-US" sz="3000" dirty="0">
                <a:solidFill>
                  <a:schemeClr val="accent6">
                    <a:lumMod val="50000"/>
                  </a:schemeClr>
                </a:solidFill>
              </a:rPr>
              <a:t>Retiree Medical Access, only if age 55-65</a:t>
            </a:r>
          </a:p>
          <a:p>
            <a:pPr marL="0" indent="0">
              <a:buNone/>
            </a:pPr>
            <a:endParaRPr lang="en-US" sz="2800" dirty="0">
              <a:solidFill>
                <a:schemeClr val="accent3">
                  <a:lumMod val="50000"/>
                </a:schemeClr>
              </a:solidFill>
            </a:endParaRPr>
          </a:p>
        </p:txBody>
      </p:sp>
      <p:sp>
        <p:nvSpPr>
          <p:cNvPr id="8" name="Text Placeholder 7">
            <a:extLst>
              <a:ext uri="{FF2B5EF4-FFF2-40B4-BE49-F238E27FC236}">
                <a16:creationId xmlns:a16="http://schemas.microsoft.com/office/drawing/2014/main" id="{D4C792AF-CC72-4D45-B2AD-3808D09A4000}"/>
              </a:ext>
            </a:extLst>
          </p:cNvPr>
          <p:cNvSpPr>
            <a:spLocks noGrp="1"/>
          </p:cNvSpPr>
          <p:nvPr>
            <p:ph type="body" sz="quarter" idx="11"/>
          </p:nvPr>
        </p:nvSpPr>
        <p:spPr>
          <a:xfrm>
            <a:off x="314960" y="193040"/>
            <a:ext cx="11533170" cy="914401"/>
          </a:xfrm>
        </p:spPr>
        <p:txBody>
          <a:bodyPr>
            <a:noAutofit/>
          </a:bodyPr>
          <a:lstStyle/>
          <a:p>
            <a:r>
              <a:rPr lang="en-US" u="sng" dirty="0">
                <a:solidFill>
                  <a:schemeClr val="accent6"/>
                </a:solidFill>
              </a:rPr>
              <a:t>65 Point Plan Retirement Eligibility</a:t>
            </a:r>
          </a:p>
        </p:txBody>
      </p:sp>
      <p:sp>
        <p:nvSpPr>
          <p:cNvPr id="2" name="Rectangle 1">
            <a:extLst>
              <a:ext uri="{FF2B5EF4-FFF2-40B4-BE49-F238E27FC236}">
                <a16:creationId xmlns:a16="http://schemas.microsoft.com/office/drawing/2014/main" id="{2E4FFCBF-EA4A-4B9A-957A-4AE9A996CF1D}"/>
              </a:ext>
            </a:extLst>
          </p:cNvPr>
          <p:cNvSpPr/>
          <p:nvPr/>
        </p:nvSpPr>
        <p:spPr>
          <a:xfrm>
            <a:off x="1542751" y="6464905"/>
            <a:ext cx="9846610" cy="400110"/>
          </a:xfrm>
          <a:prstGeom prst="rect">
            <a:avLst/>
          </a:prstGeom>
        </p:spPr>
        <p:txBody>
          <a:bodyPr wrap="square">
            <a:spAutoFit/>
          </a:bodyPr>
          <a:lstStyle/>
          <a:p>
            <a:r>
              <a:rPr lang="en-US" sz="1000" dirty="0">
                <a:solidFill>
                  <a:schemeClr val="accent4">
                    <a:lumMod val="60000"/>
                    <a:lumOff val="40000"/>
                  </a:schemeClr>
                </a:solidFill>
                <a:latin typeface="AmericanSans" panose="02000000000000000000" pitchFamily="50" charset="0"/>
              </a:rPr>
              <a:t>The terms of the plan, program or Company  policy documents govern the benefits and privileges highlighted in this presentation. If there is a conflict between this presentation and the plan program or Company policy document will govern the actual benefit or privilege.</a:t>
            </a:r>
          </a:p>
        </p:txBody>
      </p:sp>
    </p:spTree>
    <p:extLst>
      <p:ext uri="{BB962C8B-B14F-4D97-AF65-F5344CB8AC3E}">
        <p14:creationId xmlns:p14="http://schemas.microsoft.com/office/powerpoint/2010/main" val="2268081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645E260-6966-4C61-88B8-0C1264365BB3}"/>
              </a:ext>
            </a:extLst>
          </p:cNvPr>
          <p:cNvSpPr>
            <a:spLocks noGrp="1"/>
          </p:cNvSpPr>
          <p:nvPr>
            <p:ph type="body" sz="quarter" idx="30"/>
          </p:nvPr>
        </p:nvSpPr>
        <p:spPr>
          <a:xfrm>
            <a:off x="640035" y="229171"/>
            <a:ext cx="11062232" cy="1165629"/>
          </a:xfrm>
        </p:spPr>
        <p:txBody>
          <a:bodyPr>
            <a:normAutofit/>
          </a:bodyPr>
          <a:lstStyle/>
          <a:p>
            <a:r>
              <a:rPr lang="en-US" u="sng" dirty="0">
                <a:solidFill>
                  <a:schemeClr val="accent6"/>
                </a:solidFill>
              </a:rPr>
              <a:t>LAA Pension Eligibility</a:t>
            </a:r>
            <a:endParaRPr lang="en-US" u="sng" dirty="0"/>
          </a:p>
          <a:p>
            <a:endParaRPr lang="en-US" dirty="0"/>
          </a:p>
        </p:txBody>
      </p:sp>
      <p:sp>
        <p:nvSpPr>
          <p:cNvPr id="3" name="Content Placeholder 8">
            <a:extLst>
              <a:ext uri="{FF2B5EF4-FFF2-40B4-BE49-F238E27FC236}">
                <a16:creationId xmlns:a16="http://schemas.microsoft.com/office/drawing/2014/main" id="{E6FAEE66-F66D-4011-BDD6-13C883C34DA6}"/>
              </a:ext>
            </a:extLst>
          </p:cNvPr>
          <p:cNvSpPr txBox="1">
            <a:spLocks/>
          </p:cNvSpPr>
          <p:nvPr/>
        </p:nvSpPr>
        <p:spPr>
          <a:xfrm>
            <a:off x="640035" y="1362570"/>
            <a:ext cx="4429805" cy="5095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ericanSans"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ericanSans"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ericanSans"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b="1" dirty="0">
                <a:solidFill>
                  <a:schemeClr val="accent6">
                    <a:lumMod val="50000"/>
                  </a:schemeClr>
                </a:solidFill>
                <a:ea typeface="ＭＳ Ｐゴシック" pitchFamily="34" charset="-128"/>
              </a:rPr>
              <a:t>Eligibility</a:t>
            </a:r>
          </a:p>
          <a:p>
            <a:pPr lvl="1">
              <a:defRPr/>
            </a:pPr>
            <a:r>
              <a:rPr lang="en-US" sz="2000" dirty="0">
                <a:solidFill>
                  <a:schemeClr val="accent6">
                    <a:lumMod val="50000"/>
                  </a:schemeClr>
                </a:solidFill>
              </a:rPr>
              <a:t>Your eligibility to begin receiving your pension benefit is based on your age and Retirement Eligibility Service (RES). You must separate from the Company to commence pension. </a:t>
            </a:r>
            <a:endParaRPr lang="en-US" sz="1760" dirty="0">
              <a:solidFill>
                <a:schemeClr val="accent6">
                  <a:lumMod val="50000"/>
                </a:schemeClr>
              </a:solidFill>
            </a:endParaRPr>
          </a:p>
          <a:p>
            <a:pPr lvl="2">
              <a:defRPr/>
            </a:pPr>
            <a:r>
              <a:rPr lang="en-US" sz="1600" dirty="0">
                <a:solidFill>
                  <a:schemeClr val="accent6">
                    <a:lumMod val="50000"/>
                  </a:schemeClr>
                </a:solidFill>
              </a:rPr>
              <a:t>15 + years of RES may commence as early as age 55</a:t>
            </a:r>
          </a:p>
          <a:p>
            <a:pPr lvl="2">
              <a:defRPr/>
            </a:pPr>
            <a:r>
              <a:rPr lang="en-US" sz="1600" dirty="0">
                <a:solidFill>
                  <a:schemeClr val="accent6">
                    <a:lumMod val="50000"/>
                  </a:schemeClr>
                </a:solidFill>
              </a:rPr>
              <a:t>14 - 10 years of RES may commence as early as age 60</a:t>
            </a:r>
          </a:p>
          <a:p>
            <a:pPr lvl="2">
              <a:defRPr/>
            </a:pPr>
            <a:r>
              <a:rPr lang="en-US" sz="1600" dirty="0">
                <a:solidFill>
                  <a:schemeClr val="accent6">
                    <a:lumMod val="50000"/>
                  </a:schemeClr>
                </a:solidFill>
              </a:rPr>
              <a:t>Less than 10 years of RES may commence at age 65</a:t>
            </a:r>
            <a:endParaRPr lang="en-US" sz="1600" dirty="0">
              <a:solidFill>
                <a:schemeClr val="accent6">
                  <a:lumMod val="50000"/>
                </a:schemeClr>
              </a:solidFill>
              <a:ea typeface="ＭＳ Ｐゴシック" pitchFamily="34" charset="-128"/>
            </a:endParaRPr>
          </a:p>
          <a:p>
            <a:pPr>
              <a:defRPr/>
            </a:pPr>
            <a:r>
              <a:rPr lang="en-US" sz="2400" b="1" dirty="0">
                <a:solidFill>
                  <a:schemeClr val="accent6">
                    <a:lumMod val="50000"/>
                  </a:schemeClr>
                </a:solidFill>
                <a:ea typeface="ＭＳ Ｐゴシック" pitchFamily="34" charset="-128"/>
              </a:rPr>
              <a:t>Contact </a:t>
            </a:r>
          </a:p>
          <a:p>
            <a:pPr lvl="1">
              <a:defRPr/>
            </a:pPr>
            <a:r>
              <a:rPr lang="en-US" sz="2000" b="1" dirty="0">
                <a:solidFill>
                  <a:schemeClr val="accent6">
                    <a:lumMod val="50000"/>
                  </a:schemeClr>
                </a:solidFill>
                <a:ea typeface="ＭＳ Ｐゴシック" pitchFamily="34" charset="-128"/>
              </a:rPr>
              <a:t>HR Services - Pension Service Center / 1-866-470-0847</a:t>
            </a:r>
          </a:p>
          <a:p>
            <a:pPr lvl="1">
              <a:defRPr/>
            </a:pPr>
            <a:endParaRPr lang="en-US" sz="2000" dirty="0">
              <a:solidFill>
                <a:schemeClr val="accent6">
                  <a:lumMod val="50000"/>
                </a:schemeClr>
              </a:solidFill>
              <a:ea typeface="ＭＳ Ｐゴシック" pitchFamily="34" charset="-128"/>
            </a:endParaRPr>
          </a:p>
        </p:txBody>
      </p:sp>
      <p:sp>
        <p:nvSpPr>
          <p:cNvPr id="2" name="Rectangle 1">
            <a:extLst>
              <a:ext uri="{FF2B5EF4-FFF2-40B4-BE49-F238E27FC236}">
                <a16:creationId xmlns:a16="http://schemas.microsoft.com/office/drawing/2014/main" id="{91B14A21-67A7-42C7-A0DB-A4116A9FEA96}"/>
              </a:ext>
            </a:extLst>
          </p:cNvPr>
          <p:cNvSpPr/>
          <p:nvPr/>
        </p:nvSpPr>
        <p:spPr>
          <a:xfrm>
            <a:off x="1218151" y="6457890"/>
            <a:ext cx="9906000" cy="400110"/>
          </a:xfrm>
          <a:prstGeom prst="rect">
            <a:avLst/>
          </a:prstGeom>
        </p:spPr>
        <p:txBody>
          <a:bodyPr wrap="square">
            <a:spAutoFit/>
          </a:bodyPr>
          <a:lstStyle/>
          <a:p>
            <a:r>
              <a:rPr lang="en-US" sz="1000" dirty="0">
                <a:solidFill>
                  <a:schemeClr val="accent4">
                    <a:lumMod val="60000"/>
                    <a:lumOff val="40000"/>
                  </a:schemeClr>
                </a:solidFill>
                <a:latin typeface="AmericanSans" panose="02000000000000000000" pitchFamily="50" charset="0"/>
              </a:rPr>
              <a:t>The terms of the plan, program or Company  policy documents govern the benefits and privileges highlighted in this presentation. If there is a conflict between this presentation and the plan program or Company policy document will govern the actual benefit or privilege.</a:t>
            </a:r>
          </a:p>
        </p:txBody>
      </p:sp>
      <p:sp>
        <p:nvSpPr>
          <p:cNvPr id="9" name="Rectangle 8">
            <a:extLst>
              <a:ext uri="{FF2B5EF4-FFF2-40B4-BE49-F238E27FC236}">
                <a16:creationId xmlns:a16="http://schemas.microsoft.com/office/drawing/2014/main" id="{3E6BBDEB-1246-454C-90C6-33A00B9288E0}"/>
              </a:ext>
            </a:extLst>
          </p:cNvPr>
          <p:cNvSpPr/>
          <p:nvPr/>
        </p:nvSpPr>
        <p:spPr>
          <a:xfrm>
            <a:off x="5206916" y="2487557"/>
            <a:ext cx="1071964" cy="7461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2804B8A-AE9F-4D03-8329-9BF36107D1A2}"/>
              </a:ext>
            </a:extLst>
          </p:cNvPr>
          <p:cNvPicPr>
            <a:picLocks noChangeAspect="1"/>
          </p:cNvPicPr>
          <p:nvPr/>
        </p:nvPicPr>
        <p:blipFill>
          <a:blip r:embed="rId2"/>
          <a:stretch>
            <a:fillRect/>
          </a:stretch>
        </p:blipFill>
        <p:spPr>
          <a:xfrm>
            <a:off x="5069841" y="1565749"/>
            <a:ext cx="6920304" cy="4459131"/>
          </a:xfrm>
          <a:prstGeom prst="rect">
            <a:avLst/>
          </a:prstGeom>
        </p:spPr>
      </p:pic>
    </p:spTree>
    <p:extLst>
      <p:ext uri="{BB962C8B-B14F-4D97-AF65-F5344CB8AC3E}">
        <p14:creationId xmlns:p14="http://schemas.microsoft.com/office/powerpoint/2010/main" val="2119920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645E260-6966-4C61-88B8-0C1264365BB3}"/>
              </a:ext>
            </a:extLst>
          </p:cNvPr>
          <p:cNvSpPr>
            <a:spLocks noGrp="1"/>
          </p:cNvSpPr>
          <p:nvPr>
            <p:ph type="body" sz="quarter" idx="30"/>
          </p:nvPr>
        </p:nvSpPr>
        <p:spPr>
          <a:xfrm>
            <a:off x="627561" y="121921"/>
            <a:ext cx="9461319" cy="789335"/>
          </a:xfrm>
        </p:spPr>
        <p:txBody>
          <a:bodyPr>
            <a:normAutofit/>
          </a:bodyPr>
          <a:lstStyle/>
          <a:p>
            <a:r>
              <a:rPr lang="en-US" u="sng" dirty="0">
                <a:solidFill>
                  <a:schemeClr val="accent6"/>
                </a:solidFill>
              </a:rPr>
              <a:t>401(k) Account</a:t>
            </a:r>
            <a:endParaRPr lang="en-US" u="sng" dirty="0"/>
          </a:p>
          <a:p>
            <a:endParaRPr lang="en-US" dirty="0"/>
          </a:p>
        </p:txBody>
      </p:sp>
      <p:sp>
        <p:nvSpPr>
          <p:cNvPr id="3" name="Content Placeholder 8">
            <a:extLst>
              <a:ext uri="{FF2B5EF4-FFF2-40B4-BE49-F238E27FC236}">
                <a16:creationId xmlns:a16="http://schemas.microsoft.com/office/drawing/2014/main" id="{CD000E28-331C-467A-9203-D99D4286B10D}"/>
              </a:ext>
            </a:extLst>
          </p:cNvPr>
          <p:cNvSpPr txBox="1">
            <a:spLocks/>
          </p:cNvSpPr>
          <p:nvPr/>
        </p:nvSpPr>
        <p:spPr>
          <a:xfrm>
            <a:off x="590658" y="1114332"/>
            <a:ext cx="11088482" cy="553073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ericanSans"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ericanSans"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ericanSans"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chemeClr val="accent6">
                    <a:lumMod val="50000"/>
                  </a:schemeClr>
                </a:solidFill>
                <a:ea typeface="ＭＳ Ｐゴシック" pitchFamily="34" charset="-128"/>
              </a:rPr>
              <a:t>Distributions</a:t>
            </a:r>
          </a:p>
          <a:p>
            <a:pPr marL="868680" lvl="1" indent="-411480"/>
            <a:r>
              <a:rPr lang="en-US" sz="2000" dirty="0">
                <a:solidFill>
                  <a:schemeClr val="accent6">
                    <a:lumMod val="50000"/>
                  </a:schemeClr>
                </a:solidFill>
                <a:ea typeface="ＭＳ Ｐゴシック" pitchFamily="34" charset="-128"/>
              </a:rPr>
              <a:t>You can take distributions from your 401(k) account when you retire, based on IRS regulations</a:t>
            </a:r>
          </a:p>
          <a:p>
            <a:pPr marL="0" indent="0">
              <a:buNone/>
            </a:pPr>
            <a:r>
              <a:rPr lang="en-US" sz="2000" b="1" dirty="0">
                <a:solidFill>
                  <a:schemeClr val="accent5"/>
                </a:solidFill>
                <a:ea typeface="ＭＳ Ｐゴシック" pitchFamily="34" charset="-128"/>
              </a:rPr>
              <a:t>Validation period: Please note that your 401(k) account will be frozen for 30 days after your retirement date before you can begin distributions</a:t>
            </a:r>
          </a:p>
          <a:p>
            <a:pPr marL="0" indent="0">
              <a:buNone/>
            </a:pPr>
            <a:endParaRPr lang="en-US" sz="2600" b="1" dirty="0">
              <a:solidFill>
                <a:schemeClr val="accent6">
                  <a:lumMod val="50000"/>
                </a:schemeClr>
              </a:solidFill>
              <a:ea typeface="ＭＳ Ｐゴシック" pitchFamily="34" charset="-128"/>
            </a:endParaRPr>
          </a:p>
          <a:p>
            <a:pPr marL="0" indent="0">
              <a:buNone/>
            </a:pPr>
            <a:r>
              <a:rPr lang="en-US" sz="2600" b="1" dirty="0">
                <a:solidFill>
                  <a:schemeClr val="accent6">
                    <a:lumMod val="50000"/>
                  </a:schemeClr>
                </a:solidFill>
                <a:ea typeface="ＭＳ Ｐゴシック" pitchFamily="34" charset="-128"/>
              </a:rPr>
              <a:t>Contributions</a:t>
            </a:r>
          </a:p>
          <a:p>
            <a:pPr lvl="1"/>
            <a:r>
              <a:rPr lang="en-US" sz="2000" dirty="0">
                <a:solidFill>
                  <a:schemeClr val="accent6">
                    <a:lumMod val="50000"/>
                  </a:schemeClr>
                </a:solidFill>
                <a:ea typeface="ＭＳ Ｐゴシック" pitchFamily="34" charset="-128"/>
              </a:rPr>
              <a:t>Consider making “catch </a:t>
            </a:r>
            <a:r>
              <a:rPr lang="en-US" sz="1800" dirty="0">
                <a:solidFill>
                  <a:schemeClr val="accent6">
                    <a:lumMod val="50000"/>
                  </a:schemeClr>
                </a:solidFill>
                <a:ea typeface="ＭＳ Ｐゴシック" pitchFamily="34" charset="-128"/>
              </a:rPr>
              <a:t>up contributions” </a:t>
            </a:r>
          </a:p>
          <a:p>
            <a:pPr marL="457200" lvl="1" indent="0">
              <a:buNone/>
            </a:pPr>
            <a:r>
              <a:rPr lang="en-US" sz="1800" dirty="0">
                <a:solidFill>
                  <a:schemeClr val="accent6">
                    <a:lumMod val="50000"/>
                  </a:schemeClr>
                </a:solidFill>
                <a:ea typeface="ＭＳ Ｐゴシック" pitchFamily="34" charset="-128"/>
              </a:rPr>
              <a:t>before you retire</a:t>
            </a:r>
          </a:p>
          <a:p>
            <a:pPr marL="0" indent="0">
              <a:buNone/>
            </a:pPr>
            <a:endParaRPr lang="en-US" sz="2600" b="1" dirty="0">
              <a:solidFill>
                <a:schemeClr val="accent6">
                  <a:lumMod val="50000"/>
                </a:schemeClr>
              </a:solidFill>
              <a:ea typeface="ＭＳ Ｐゴシック" pitchFamily="34" charset="-128"/>
            </a:endParaRPr>
          </a:p>
          <a:p>
            <a:pPr marL="0" indent="0">
              <a:buNone/>
            </a:pPr>
            <a:r>
              <a:rPr lang="en-US" sz="2600" b="1" dirty="0">
                <a:solidFill>
                  <a:schemeClr val="accent6">
                    <a:lumMod val="50000"/>
                  </a:schemeClr>
                </a:solidFill>
                <a:ea typeface="ＭＳ Ｐゴシック" pitchFamily="34" charset="-128"/>
              </a:rPr>
              <a:t>Contact</a:t>
            </a:r>
          </a:p>
          <a:p>
            <a:pPr lvl="1"/>
            <a:r>
              <a:rPr lang="en-US" sz="2200" u="sng" dirty="0">
                <a:solidFill>
                  <a:schemeClr val="accent6">
                    <a:lumMod val="50000"/>
                  </a:schemeClr>
                </a:solidFill>
                <a:ea typeface="ＭＳ Ｐゴシック" pitchFamily="34" charset="-128"/>
              </a:rPr>
              <a:t>Fidelity </a:t>
            </a:r>
            <a:r>
              <a:rPr lang="en-US" sz="2200" dirty="0">
                <a:solidFill>
                  <a:schemeClr val="accent6">
                    <a:lumMod val="50000"/>
                  </a:schemeClr>
                </a:solidFill>
                <a:ea typeface="ＭＳ Ｐゴシック" pitchFamily="34" charset="-128"/>
              </a:rPr>
              <a:t>Investments</a:t>
            </a:r>
          </a:p>
          <a:p>
            <a:pPr lvl="3"/>
            <a:r>
              <a:rPr lang="en-US" sz="2000" dirty="0">
                <a:solidFill>
                  <a:schemeClr val="accent6">
                    <a:lumMod val="60000"/>
                    <a:lumOff val="40000"/>
                  </a:schemeClr>
                </a:solidFill>
                <a:ea typeface="ＭＳ Ｐゴシック" pitchFamily="34" charset="-128"/>
                <a:hlinkClick r:id="rId3">
                  <a:extLst>
                    <a:ext uri="{A12FA001-AC4F-418D-AE19-62706E023703}">
                      <ahyp:hlinkClr xmlns:ahyp="http://schemas.microsoft.com/office/drawing/2018/hyperlinkcolor" val="tx"/>
                    </a:ext>
                  </a:extLst>
                </a:hlinkClick>
              </a:rPr>
              <a:t>www.netbenefits.com/aa</a:t>
            </a:r>
            <a:endParaRPr lang="en-US" sz="2000" dirty="0">
              <a:solidFill>
                <a:schemeClr val="accent6">
                  <a:lumMod val="60000"/>
                  <a:lumOff val="40000"/>
                </a:schemeClr>
              </a:solidFill>
              <a:ea typeface="ＭＳ Ｐゴシック" pitchFamily="34" charset="-128"/>
            </a:endParaRPr>
          </a:p>
          <a:p>
            <a:pPr lvl="3"/>
            <a:r>
              <a:rPr lang="en-US" sz="2000" dirty="0">
                <a:solidFill>
                  <a:schemeClr val="accent6">
                    <a:lumMod val="50000"/>
                  </a:schemeClr>
                </a:solidFill>
                <a:ea typeface="ＭＳ Ｐゴシック" pitchFamily="34" charset="-128"/>
              </a:rPr>
              <a:t>(800)354-3412</a:t>
            </a:r>
          </a:p>
        </p:txBody>
      </p:sp>
      <p:pic>
        <p:nvPicPr>
          <p:cNvPr id="4" name="Picture 2">
            <a:extLst>
              <a:ext uri="{FF2B5EF4-FFF2-40B4-BE49-F238E27FC236}">
                <a16:creationId xmlns:a16="http://schemas.microsoft.com/office/drawing/2014/main" id="{6C5FEA4A-2FC8-4930-B78B-FAC078B43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3797" y="2786785"/>
            <a:ext cx="5505343" cy="338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EDED08BC-2750-4559-A0BB-46A0FD49DC51}"/>
              </a:ext>
            </a:extLst>
          </p:cNvPr>
          <p:cNvSpPr/>
          <p:nvPr/>
        </p:nvSpPr>
        <p:spPr>
          <a:xfrm>
            <a:off x="1473200" y="6445666"/>
            <a:ext cx="10017760" cy="400110"/>
          </a:xfrm>
          <a:prstGeom prst="rect">
            <a:avLst/>
          </a:prstGeom>
        </p:spPr>
        <p:txBody>
          <a:bodyPr wrap="square">
            <a:spAutoFit/>
          </a:bodyPr>
          <a:lstStyle/>
          <a:p>
            <a:r>
              <a:rPr lang="en-US" sz="1000" dirty="0">
                <a:solidFill>
                  <a:schemeClr val="accent4">
                    <a:lumMod val="60000"/>
                    <a:lumOff val="40000"/>
                  </a:schemeClr>
                </a:solidFill>
                <a:latin typeface="AmericanSans" panose="02000000000000000000" pitchFamily="50" charset="0"/>
              </a:rPr>
              <a:t>The terms of the plan, program or Company  policy documents govern the benefits and privileges highlighted in this presentation. If there is a conflict between this presentation and the plan program or Company policy document will govern the actual benefit or privilege.</a:t>
            </a:r>
          </a:p>
        </p:txBody>
      </p:sp>
    </p:spTree>
    <p:extLst>
      <p:ext uri="{BB962C8B-B14F-4D97-AF65-F5344CB8AC3E}">
        <p14:creationId xmlns:p14="http://schemas.microsoft.com/office/powerpoint/2010/main" val="1139871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645E260-6966-4C61-88B8-0C1264365BB3}"/>
              </a:ext>
            </a:extLst>
          </p:cNvPr>
          <p:cNvSpPr>
            <a:spLocks noGrp="1"/>
          </p:cNvSpPr>
          <p:nvPr>
            <p:ph type="body" sz="quarter" idx="30"/>
          </p:nvPr>
        </p:nvSpPr>
        <p:spPr>
          <a:xfrm>
            <a:off x="548640" y="218209"/>
            <a:ext cx="11419839" cy="966355"/>
          </a:xfrm>
        </p:spPr>
        <p:txBody>
          <a:bodyPr>
            <a:normAutofit/>
          </a:bodyPr>
          <a:lstStyle/>
          <a:p>
            <a:r>
              <a:rPr lang="en-US" u="sng" dirty="0">
                <a:solidFill>
                  <a:schemeClr val="accent6"/>
                </a:solidFill>
              </a:rPr>
              <a:t>Benefits into Retirement</a:t>
            </a:r>
            <a:endParaRPr lang="en-US" u="sng" dirty="0"/>
          </a:p>
          <a:p>
            <a:endParaRPr lang="en-US" dirty="0"/>
          </a:p>
        </p:txBody>
      </p:sp>
      <p:sp>
        <p:nvSpPr>
          <p:cNvPr id="3" name="Content Placeholder 8">
            <a:extLst>
              <a:ext uri="{FF2B5EF4-FFF2-40B4-BE49-F238E27FC236}">
                <a16:creationId xmlns:a16="http://schemas.microsoft.com/office/drawing/2014/main" id="{DA175CEC-F99C-40A2-9E72-DD6C17FC8EA6}"/>
              </a:ext>
            </a:extLst>
          </p:cNvPr>
          <p:cNvSpPr txBox="1">
            <a:spLocks/>
          </p:cNvSpPr>
          <p:nvPr/>
        </p:nvSpPr>
        <p:spPr>
          <a:xfrm>
            <a:off x="223520" y="1184565"/>
            <a:ext cx="11419840" cy="501303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ericanSans"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ericanSans"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ericanSans"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Bef>
                <a:spcPts val="1200"/>
              </a:spcBef>
              <a:buFont typeface="Arial" panose="020B0604020202020204" pitchFamily="34" charset="0"/>
              <a:buNone/>
              <a:defRPr/>
            </a:pPr>
            <a:r>
              <a:rPr lang="en-US" sz="2600" b="1" dirty="0">
                <a:solidFill>
                  <a:schemeClr val="accent6">
                    <a:lumMod val="50000"/>
                  </a:schemeClr>
                </a:solidFill>
              </a:rPr>
              <a:t>Cobra </a:t>
            </a:r>
          </a:p>
          <a:p>
            <a:pPr lvl="3">
              <a:spcBef>
                <a:spcPts val="1200"/>
              </a:spcBef>
              <a:defRPr/>
            </a:pPr>
            <a:r>
              <a:rPr lang="en-US" sz="2000" dirty="0">
                <a:solidFill>
                  <a:schemeClr val="accent6">
                    <a:lumMod val="50000"/>
                  </a:schemeClr>
                </a:solidFill>
              </a:rPr>
              <a:t>Medical, Dental, Vision and FSA’s</a:t>
            </a:r>
          </a:p>
          <a:p>
            <a:pPr lvl="3">
              <a:spcBef>
                <a:spcPts val="1200"/>
              </a:spcBef>
              <a:defRPr/>
            </a:pPr>
            <a:r>
              <a:rPr lang="en-US" sz="2000" dirty="0">
                <a:solidFill>
                  <a:schemeClr val="accent6">
                    <a:lumMod val="50000"/>
                  </a:schemeClr>
                </a:solidFill>
              </a:rPr>
              <a:t>Solicited upon retirement from the </a:t>
            </a:r>
            <a:r>
              <a:rPr lang="en-US" sz="2000" u="sng" dirty="0">
                <a:solidFill>
                  <a:schemeClr val="accent6">
                    <a:lumMod val="50000"/>
                  </a:schemeClr>
                </a:solidFill>
              </a:rPr>
              <a:t>Benefits Service Center  </a:t>
            </a:r>
            <a:r>
              <a:rPr lang="en-US" sz="2000" dirty="0">
                <a:solidFill>
                  <a:schemeClr val="accent6">
                    <a:lumMod val="50000"/>
                  </a:schemeClr>
                </a:solidFill>
              </a:rPr>
              <a:t>1-888-860-6178</a:t>
            </a:r>
          </a:p>
          <a:p>
            <a:pPr marL="457200" lvl="1" indent="0">
              <a:spcBef>
                <a:spcPts val="1200"/>
              </a:spcBef>
              <a:buFont typeface="Arial" panose="020B0604020202020204" pitchFamily="34" charset="0"/>
              <a:buNone/>
              <a:defRPr/>
            </a:pPr>
            <a:r>
              <a:rPr lang="en-US" sz="2600" b="1" dirty="0">
                <a:solidFill>
                  <a:schemeClr val="accent6">
                    <a:lumMod val="50000"/>
                  </a:schemeClr>
                </a:solidFill>
              </a:rPr>
              <a:t>Retiree Standard Medical (only if ages 55-65) </a:t>
            </a:r>
          </a:p>
          <a:p>
            <a:pPr lvl="3">
              <a:spcBef>
                <a:spcPts val="1200"/>
              </a:spcBef>
              <a:defRPr/>
            </a:pPr>
            <a:r>
              <a:rPr lang="en-US" dirty="0">
                <a:solidFill>
                  <a:schemeClr val="accent6">
                    <a:lumMod val="50000"/>
                  </a:schemeClr>
                </a:solidFill>
              </a:rPr>
              <a:t>$1,826 per month per person (2022 cost)</a:t>
            </a:r>
          </a:p>
          <a:p>
            <a:pPr lvl="3">
              <a:spcBef>
                <a:spcPts val="1200"/>
              </a:spcBef>
              <a:defRPr/>
            </a:pPr>
            <a:r>
              <a:rPr lang="en-US" dirty="0">
                <a:solidFill>
                  <a:schemeClr val="accent6">
                    <a:lumMod val="50000"/>
                  </a:schemeClr>
                </a:solidFill>
              </a:rPr>
              <a:t>Solicited upon retirement from the </a:t>
            </a:r>
            <a:r>
              <a:rPr lang="en-US" u="sng" dirty="0">
                <a:solidFill>
                  <a:schemeClr val="accent6">
                    <a:lumMod val="50000"/>
                  </a:schemeClr>
                </a:solidFill>
              </a:rPr>
              <a:t>Benefits Service Center</a:t>
            </a:r>
            <a:r>
              <a:rPr lang="en-US" dirty="0">
                <a:solidFill>
                  <a:schemeClr val="accent6">
                    <a:lumMod val="50000"/>
                  </a:schemeClr>
                </a:solidFill>
              </a:rPr>
              <a:t> (can purchase after COBRA is exhausted)</a:t>
            </a:r>
          </a:p>
          <a:p>
            <a:pPr marL="457200" lvl="1" indent="0">
              <a:spcBef>
                <a:spcPts val="1200"/>
              </a:spcBef>
              <a:buNone/>
              <a:defRPr/>
            </a:pPr>
            <a:r>
              <a:rPr lang="en-US" sz="2600" b="1" dirty="0">
                <a:solidFill>
                  <a:schemeClr val="accent6">
                    <a:lumMod val="50000"/>
                  </a:schemeClr>
                </a:solidFill>
              </a:rPr>
              <a:t>Via Benefits</a:t>
            </a:r>
          </a:p>
          <a:p>
            <a:pPr lvl="3">
              <a:spcBef>
                <a:spcPts val="1200"/>
              </a:spcBef>
              <a:defRPr/>
            </a:pPr>
            <a:r>
              <a:rPr lang="en-US" dirty="0"/>
              <a:t>Private Insurance marketplace </a:t>
            </a:r>
          </a:p>
          <a:p>
            <a:pPr lvl="3">
              <a:spcBef>
                <a:spcPts val="1200"/>
              </a:spcBef>
              <a:defRPr/>
            </a:pPr>
            <a:r>
              <a:rPr lang="en-US" dirty="0"/>
              <a:t>1-844-287-9947 Pre-65 or 1-844-686-0483 Post-65</a:t>
            </a:r>
          </a:p>
          <a:p>
            <a:pPr marL="457200" lvl="1" indent="0">
              <a:lnSpc>
                <a:spcPct val="150000"/>
              </a:lnSpc>
              <a:buFont typeface="Arial" panose="020B0604020202020204" pitchFamily="34" charset="0"/>
              <a:buNone/>
              <a:defRPr/>
            </a:pPr>
            <a:r>
              <a:rPr lang="en-US" sz="2600" b="1" dirty="0">
                <a:solidFill>
                  <a:schemeClr val="accent6">
                    <a:lumMod val="50000"/>
                  </a:schemeClr>
                </a:solidFill>
              </a:rPr>
              <a:t>Retiree Dental </a:t>
            </a:r>
          </a:p>
          <a:p>
            <a:pPr lvl="3">
              <a:defRPr/>
            </a:pPr>
            <a:r>
              <a:rPr lang="en-US" dirty="0">
                <a:solidFill>
                  <a:schemeClr val="accent6">
                    <a:lumMod val="50000"/>
                  </a:schemeClr>
                </a:solidFill>
                <a:ea typeface="ＭＳ Ｐゴシック" pitchFamily="34" charset="-128"/>
              </a:rPr>
              <a:t>You may purchase directly with </a:t>
            </a:r>
            <a:r>
              <a:rPr lang="en-US" u="sng" dirty="0">
                <a:solidFill>
                  <a:schemeClr val="accent6">
                    <a:lumMod val="50000"/>
                  </a:schemeClr>
                </a:solidFill>
                <a:ea typeface="ＭＳ Ｐゴシック" pitchFamily="34" charset="-128"/>
              </a:rPr>
              <a:t>MetLife</a:t>
            </a:r>
            <a:r>
              <a:rPr lang="en-US" dirty="0">
                <a:solidFill>
                  <a:schemeClr val="accent6">
                    <a:lumMod val="50000"/>
                  </a:schemeClr>
                </a:solidFill>
                <a:ea typeface="ＭＳ Ｐゴシック" pitchFamily="34" charset="-128"/>
              </a:rPr>
              <a:t> (after COBRA is exhausted)</a:t>
            </a:r>
          </a:p>
          <a:p>
            <a:pPr marL="1371600" lvl="3" indent="0">
              <a:buNone/>
              <a:defRPr/>
            </a:pPr>
            <a:endParaRPr lang="en-US" b="1" dirty="0">
              <a:solidFill>
                <a:schemeClr val="accent6">
                  <a:lumMod val="50000"/>
                </a:schemeClr>
              </a:solidFill>
            </a:endParaRPr>
          </a:p>
        </p:txBody>
      </p:sp>
      <p:sp>
        <p:nvSpPr>
          <p:cNvPr id="2" name="Rectangle 1">
            <a:extLst>
              <a:ext uri="{FF2B5EF4-FFF2-40B4-BE49-F238E27FC236}">
                <a16:creationId xmlns:a16="http://schemas.microsoft.com/office/drawing/2014/main" id="{9AC3A3D7-291A-4C44-B572-EB707DA0E175}"/>
              </a:ext>
            </a:extLst>
          </p:cNvPr>
          <p:cNvSpPr/>
          <p:nvPr/>
        </p:nvSpPr>
        <p:spPr>
          <a:xfrm>
            <a:off x="1483358" y="6512560"/>
            <a:ext cx="10007601" cy="400110"/>
          </a:xfrm>
          <a:prstGeom prst="rect">
            <a:avLst/>
          </a:prstGeom>
        </p:spPr>
        <p:txBody>
          <a:bodyPr wrap="square">
            <a:spAutoFit/>
          </a:bodyPr>
          <a:lstStyle/>
          <a:p>
            <a:r>
              <a:rPr lang="en-US" sz="1000" dirty="0">
                <a:solidFill>
                  <a:schemeClr val="accent4">
                    <a:lumMod val="60000"/>
                    <a:lumOff val="40000"/>
                  </a:schemeClr>
                </a:solidFill>
                <a:latin typeface="AmericanSans" panose="02000000000000000000" pitchFamily="50" charset="0"/>
              </a:rPr>
              <a:t>The terms of the plan, program or Company  policy documents govern the benefits and privileges highlighted in this presentation. If there is a conflict between this presentation and the plan program or Company policy document will govern the actual benefit or privilege.</a:t>
            </a:r>
          </a:p>
        </p:txBody>
      </p:sp>
    </p:spTree>
    <p:extLst>
      <p:ext uri="{BB962C8B-B14F-4D97-AF65-F5344CB8AC3E}">
        <p14:creationId xmlns:p14="http://schemas.microsoft.com/office/powerpoint/2010/main" val="657078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645E260-6966-4C61-88B8-0C1264365BB3}"/>
              </a:ext>
            </a:extLst>
          </p:cNvPr>
          <p:cNvSpPr>
            <a:spLocks noGrp="1"/>
          </p:cNvSpPr>
          <p:nvPr>
            <p:ph type="body" sz="quarter" idx="30"/>
          </p:nvPr>
        </p:nvSpPr>
        <p:spPr>
          <a:xfrm>
            <a:off x="548640" y="218209"/>
            <a:ext cx="11419839" cy="966355"/>
          </a:xfrm>
        </p:spPr>
        <p:txBody>
          <a:bodyPr>
            <a:normAutofit/>
          </a:bodyPr>
          <a:lstStyle/>
          <a:p>
            <a:r>
              <a:rPr lang="en-US" u="sng" dirty="0">
                <a:solidFill>
                  <a:schemeClr val="accent6"/>
                </a:solidFill>
              </a:rPr>
              <a:t>2022 Cobra Rates</a:t>
            </a:r>
            <a:endParaRPr lang="en-US" u="sng" dirty="0"/>
          </a:p>
          <a:p>
            <a:endParaRPr lang="en-US" dirty="0"/>
          </a:p>
        </p:txBody>
      </p:sp>
      <p:sp>
        <p:nvSpPr>
          <p:cNvPr id="3" name="Content Placeholder 8">
            <a:extLst>
              <a:ext uri="{FF2B5EF4-FFF2-40B4-BE49-F238E27FC236}">
                <a16:creationId xmlns:a16="http://schemas.microsoft.com/office/drawing/2014/main" id="{DA175CEC-F99C-40A2-9E72-DD6C17FC8EA6}"/>
              </a:ext>
            </a:extLst>
          </p:cNvPr>
          <p:cNvSpPr txBox="1">
            <a:spLocks/>
          </p:cNvSpPr>
          <p:nvPr/>
        </p:nvSpPr>
        <p:spPr>
          <a:xfrm>
            <a:off x="223520" y="1184565"/>
            <a:ext cx="11419840" cy="50130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ericanSans"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ericanSans"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ericanSans"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0" lvl="3" indent="0">
              <a:buNone/>
              <a:defRPr/>
            </a:pPr>
            <a:endParaRPr lang="en-US" b="1" dirty="0">
              <a:solidFill>
                <a:schemeClr val="accent6">
                  <a:lumMod val="50000"/>
                </a:schemeClr>
              </a:solidFill>
            </a:endParaRPr>
          </a:p>
        </p:txBody>
      </p:sp>
      <p:sp>
        <p:nvSpPr>
          <p:cNvPr id="2" name="Rectangle 1">
            <a:extLst>
              <a:ext uri="{FF2B5EF4-FFF2-40B4-BE49-F238E27FC236}">
                <a16:creationId xmlns:a16="http://schemas.microsoft.com/office/drawing/2014/main" id="{9AC3A3D7-291A-4C44-B572-EB707DA0E175}"/>
              </a:ext>
            </a:extLst>
          </p:cNvPr>
          <p:cNvSpPr/>
          <p:nvPr/>
        </p:nvSpPr>
        <p:spPr>
          <a:xfrm>
            <a:off x="1483358" y="6512560"/>
            <a:ext cx="10007601" cy="400110"/>
          </a:xfrm>
          <a:prstGeom prst="rect">
            <a:avLst/>
          </a:prstGeom>
        </p:spPr>
        <p:txBody>
          <a:bodyPr wrap="square">
            <a:spAutoFit/>
          </a:bodyPr>
          <a:lstStyle/>
          <a:p>
            <a:r>
              <a:rPr lang="en-US" sz="1000" dirty="0">
                <a:solidFill>
                  <a:schemeClr val="accent4">
                    <a:lumMod val="60000"/>
                    <a:lumOff val="40000"/>
                  </a:schemeClr>
                </a:solidFill>
                <a:latin typeface="AmericanSans" panose="02000000000000000000" pitchFamily="50" charset="0"/>
              </a:rPr>
              <a:t>The terms of the plan, program or Company  policy documents govern the benefits and privileges highlighted in this presentation. If there is a conflict between this presentation and the plan program or Company policy document will govern the actual benefit or privilege.</a:t>
            </a:r>
          </a:p>
        </p:txBody>
      </p:sp>
      <p:pic>
        <p:nvPicPr>
          <p:cNvPr id="5" name="Picture 4">
            <a:extLst>
              <a:ext uri="{FF2B5EF4-FFF2-40B4-BE49-F238E27FC236}">
                <a16:creationId xmlns:a16="http://schemas.microsoft.com/office/drawing/2014/main" id="{C24640BD-435E-4FC5-83BF-20FEBE71F15B}"/>
              </a:ext>
            </a:extLst>
          </p:cNvPr>
          <p:cNvPicPr>
            <a:picLocks noChangeAspect="1"/>
          </p:cNvPicPr>
          <p:nvPr/>
        </p:nvPicPr>
        <p:blipFill>
          <a:blip r:embed="rId3"/>
          <a:stretch>
            <a:fillRect/>
          </a:stretch>
        </p:blipFill>
        <p:spPr>
          <a:xfrm>
            <a:off x="579462" y="928873"/>
            <a:ext cx="10911497" cy="5122606"/>
          </a:xfrm>
          <a:prstGeom prst="rect">
            <a:avLst/>
          </a:prstGeom>
        </p:spPr>
      </p:pic>
    </p:spTree>
    <p:extLst>
      <p:ext uri="{BB962C8B-B14F-4D97-AF65-F5344CB8AC3E}">
        <p14:creationId xmlns:p14="http://schemas.microsoft.com/office/powerpoint/2010/main" val="2678886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645E260-6966-4C61-88B8-0C1264365BB3}"/>
              </a:ext>
            </a:extLst>
          </p:cNvPr>
          <p:cNvSpPr>
            <a:spLocks noGrp="1"/>
          </p:cNvSpPr>
          <p:nvPr>
            <p:ph type="body" sz="quarter" idx="30"/>
          </p:nvPr>
        </p:nvSpPr>
        <p:spPr>
          <a:xfrm>
            <a:off x="577049" y="211448"/>
            <a:ext cx="11461072" cy="1475309"/>
          </a:xfrm>
        </p:spPr>
        <p:txBody>
          <a:bodyPr>
            <a:normAutofit fontScale="92500" lnSpcReduction="10000"/>
          </a:bodyPr>
          <a:lstStyle/>
          <a:p>
            <a:r>
              <a:rPr lang="en-US" sz="4800" u="sng" dirty="0">
                <a:solidFill>
                  <a:schemeClr val="accent6"/>
                </a:solidFill>
              </a:rPr>
              <a:t>Life Insurance &amp; Accidental Death</a:t>
            </a:r>
          </a:p>
          <a:p>
            <a:r>
              <a:rPr lang="en-US" sz="6300" u="sng" dirty="0">
                <a:solidFill>
                  <a:schemeClr val="accent6"/>
                </a:solidFill>
              </a:rPr>
              <a:t> </a:t>
            </a:r>
            <a:r>
              <a:rPr lang="en-US" sz="4800" u="sng" dirty="0">
                <a:solidFill>
                  <a:schemeClr val="accent6"/>
                </a:solidFill>
              </a:rPr>
              <a:t>&amp; Dismemberment (AD&amp;D)</a:t>
            </a:r>
            <a:endParaRPr lang="en-US" sz="4800" u="sng" dirty="0"/>
          </a:p>
          <a:p>
            <a:endParaRPr lang="en-US" dirty="0"/>
          </a:p>
        </p:txBody>
      </p:sp>
      <p:sp>
        <p:nvSpPr>
          <p:cNvPr id="3" name="Content Placeholder 8">
            <a:extLst>
              <a:ext uri="{FF2B5EF4-FFF2-40B4-BE49-F238E27FC236}">
                <a16:creationId xmlns:a16="http://schemas.microsoft.com/office/drawing/2014/main" id="{DA175CEC-F99C-40A2-9E72-DD6C17FC8EA6}"/>
              </a:ext>
            </a:extLst>
          </p:cNvPr>
          <p:cNvSpPr txBox="1">
            <a:spLocks/>
          </p:cNvSpPr>
          <p:nvPr/>
        </p:nvSpPr>
        <p:spPr>
          <a:xfrm>
            <a:off x="103179" y="1896827"/>
            <a:ext cx="10869622" cy="47497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ericanSans"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ericanSans"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ericanSans"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Bef>
                <a:spcPts val="1200"/>
              </a:spcBef>
              <a:buFont typeface="Arial" panose="020B0604020202020204" pitchFamily="34" charset="0"/>
              <a:buNone/>
              <a:defRPr/>
            </a:pPr>
            <a:r>
              <a:rPr lang="en-US" sz="2600" b="1" dirty="0">
                <a:solidFill>
                  <a:schemeClr val="accent6">
                    <a:lumMod val="50000"/>
                  </a:schemeClr>
                </a:solidFill>
              </a:rPr>
              <a:t>Life Insurance</a:t>
            </a:r>
          </a:p>
          <a:p>
            <a:pPr lvl="3">
              <a:spcBef>
                <a:spcPts val="1200"/>
              </a:spcBef>
              <a:defRPr/>
            </a:pPr>
            <a:r>
              <a:rPr lang="en-US" dirty="0">
                <a:solidFill>
                  <a:schemeClr val="accent6">
                    <a:lumMod val="50000"/>
                  </a:schemeClr>
                </a:solidFill>
              </a:rPr>
              <a:t>You may convert your employee term life insurance coverage to an individual policy with </a:t>
            </a:r>
            <a:r>
              <a:rPr lang="en-US" u="sng" dirty="0">
                <a:solidFill>
                  <a:schemeClr val="accent6">
                    <a:lumMod val="50000"/>
                  </a:schemeClr>
                </a:solidFill>
              </a:rPr>
              <a:t>MetLife</a:t>
            </a:r>
            <a:r>
              <a:rPr lang="en-US" dirty="0">
                <a:solidFill>
                  <a:schemeClr val="accent6">
                    <a:lumMod val="50000"/>
                  </a:schemeClr>
                </a:solidFill>
              </a:rPr>
              <a:t> within 60 days of retirement</a:t>
            </a:r>
          </a:p>
          <a:p>
            <a:pPr lvl="3">
              <a:spcBef>
                <a:spcPts val="1200"/>
              </a:spcBef>
              <a:defRPr/>
            </a:pPr>
            <a:r>
              <a:rPr lang="en-US" dirty="0">
                <a:solidFill>
                  <a:schemeClr val="accent6">
                    <a:lumMod val="50000"/>
                  </a:schemeClr>
                </a:solidFill>
              </a:rPr>
              <a:t>Contact </a:t>
            </a:r>
            <a:r>
              <a:rPr lang="en-US" u="sng" dirty="0">
                <a:solidFill>
                  <a:schemeClr val="accent6">
                    <a:lumMod val="50000"/>
                  </a:schemeClr>
                </a:solidFill>
              </a:rPr>
              <a:t>MetLife</a:t>
            </a:r>
            <a:r>
              <a:rPr lang="en-US" dirty="0">
                <a:solidFill>
                  <a:schemeClr val="accent6">
                    <a:lumMod val="50000"/>
                  </a:schemeClr>
                </a:solidFill>
              </a:rPr>
              <a:t> directly with inquiries</a:t>
            </a:r>
          </a:p>
          <a:p>
            <a:pPr lvl="1" algn="ctr">
              <a:buFont typeface="Arial" panose="020B0604020202020204" pitchFamily="34" charset="0"/>
              <a:buNone/>
              <a:defRPr/>
            </a:pPr>
            <a:r>
              <a:rPr lang="en-US" dirty="0">
                <a:solidFill>
                  <a:schemeClr val="accent6">
                    <a:lumMod val="50000"/>
                  </a:schemeClr>
                </a:solidFill>
              </a:rPr>
              <a:t>	</a:t>
            </a:r>
            <a:r>
              <a:rPr lang="en-US">
                <a:solidFill>
                  <a:schemeClr val="accent6">
                    <a:lumMod val="50000"/>
                  </a:schemeClr>
                </a:solidFill>
              </a:rPr>
              <a:t>	1-877-275-6387      </a:t>
            </a:r>
            <a:r>
              <a:rPr lang="en-US">
                <a:solidFill>
                  <a:schemeClr val="accent6">
                    <a:lumMod val="60000"/>
                    <a:lumOff val="40000"/>
                  </a:schemeClr>
                </a:solidFill>
                <a:hlinkClick r:id="rId3">
                  <a:extLst>
                    <a:ext uri="{A12FA001-AC4F-418D-AE19-62706E023703}">
                      <ahyp:hlinkClr xmlns:ahyp="http://schemas.microsoft.com/office/drawing/2018/hyperlinkcolor" val="tx"/>
                    </a:ext>
                  </a:extLst>
                </a:hlinkClick>
              </a:rPr>
              <a:t>www</a:t>
            </a:r>
            <a:r>
              <a:rPr lang="en-US" dirty="0">
                <a:solidFill>
                  <a:schemeClr val="accent6">
                    <a:lumMod val="60000"/>
                    <a:lumOff val="40000"/>
                  </a:schemeClr>
                </a:solidFill>
                <a:hlinkClick r:id="rId3">
                  <a:extLst>
                    <a:ext uri="{A12FA001-AC4F-418D-AE19-62706E023703}">
                      <ahyp:hlinkClr xmlns:ahyp="http://schemas.microsoft.com/office/drawing/2018/hyperlinkcolor" val="tx"/>
                    </a:ext>
                  </a:extLst>
                </a:hlinkClick>
              </a:rPr>
              <a:t>.metlife.com/mybenefits</a:t>
            </a:r>
            <a:r>
              <a:rPr lang="en-US" dirty="0">
                <a:solidFill>
                  <a:schemeClr val="accent6">
                    <a:lumMod val="60000"/>
                    <a:lumOff val="40000"/>
                  </a:schemeClr>
                </a:solidFill>
              </a:rPr>
              <a:t> </a:t>
            </a:r>
          </a:p>
          <a:p>
            <a:pPr marL="411480" lvl="1" indent="0">
              <a:buFont typeface="Arial" panose="020B0604020202020204" pitchFamily="34" charset="0"/>
              <a:buNone/>
              <a:defRPr/>
            </a:pPr>
            <a:endParaRPr lang="en-US" b="1" dirty="0">
              <a:solidFill>
                <a:srgbClr val="FF0000"/>
              </a:solidFill>
            </a:endParaRPr>
          </a:p>
          <a:p>
            <a:pPr marL="457200" lvl="1" indent="0">
              <a:lnSpc>
                <a:spcPct val="150000"/>
              </a:lnSpc>
              <a:buFont typeface="Arial" panose="020B0604020202020204" pitchFamily="34" charset="0"/>
              <a:buNone/>
              <a:defRPr/>
            </a:pPr>
            <a:r>
              <a:rPr lang="en-US" sz="2600" b="1" dirty="0">
                <a:solidFill>
                  <a:schemeClr val="accent6">
                    <a:lumMod val="50000"/>
                  </a:schemeClr>
                </a:solidFill>
              </a:rPr>
              <a:t>AD&amp;D </a:t>
            </a:r>
          </a:p>
          <a:p>
            <a:pPr lvl="3">
              <a:defRPr/>
            </a:pPr>
            <a:r>
              <a:rPr lang="en-US" dirty="0">
                <a:solidFill>
                  <a:schemeClr val="accent6">
                    <a:lumMod val="50000"/>
                  </a:schemeClr>
                </a:solidFill>
                <a:ea typeface="ＭＳ Ｐゴシック" pitchFamily="34" charset="-128"/>
              </a:rPr>
              <a:t>You may convert your accident insurance to an individual policy by contacting </a:t>
            </a:r>
            <a:r>
              <a:rPr lang="en-US" u="sng" dirty="0">
                <a:solidFill>
                  <a:schemeClr val="accent6">
                    <a:lumMod val="50000"/>
                  </a:schemeClr>
                </a:solidFill>
                <a:ea typeface="ＭＳ Ｐゴシック" pitchFamily="34" charset="-128"/>
              </a:rPr>
              <a:t>New York Life</a:t>
            </a:r>
            <a:r>
              <a:rPr lang="en-US" dirty="0">
                <a:solidFill>
                  <a:schemeClr val="accent6">
                    <a:lumMod val="50000"/>
                  </a:schemeClr>
                </a:solidFill>
                <a:ea typeface="ＭＳ Ｐゴシック" pitchFamily="34" charset="-128"/>
              </a:rPr>
              <a:t> directly within 60 days of retirement</a:t>
            </a:r>
          </a:p>
          <a:p>
            <a:pPr lvl="3">
              <a:defRPr/>
            </a:pPr>
            <a:r>
              <a:rPr lang="en-US" dirty="0">
                <a:solidFill>
                  <a:schemeClr val="accent6">
                    <a:lumMod val="50000"/>
                  </a:schemeClr>
                </a:solidFill>
                <a:ea typeface="ＭＳ Ｐゴシック" pitchFamily="34" charset="-128"/>
              </a:rPr>
              <a:t>Contact </a:t>
            </a:r>
            <a:r>
              <a:rPr lang="en-US" u="sng" dirty="0">
                <a:solidFill>
                  <a:schemeClr val="accent6">
                    <a:lumMod val="50000"/>
                  </a:schemeClr>
                </a:solidFill>
                <a:ea typeface="ＭＳ Ｐゴシック" pitchFamily="34" charset="-128"/>
              </a:rPr>
              <a:t>New York Life</a:t>
            </a:r>
            <a:r>
              <a:rPr lang="en-US" dirty="0">
                <a:solidFill>
                  <a:schemeClr val="accent6">
                    <a:lumMod val="50000"/>
                  </a:schemeClr>
                </a:solidFill>
                <a:ea typeface="ＭＳ Ｐゴシック" pitchFamily="34" charset="-128"/>
              </a:rPr>
              <a:t> directly with inquiries </a:t>
            </a:r>
            <a:r>
              <a:rPr lang="en-US" b="1" dirty="0">
                <a:solidFill>
                  <a:schemeClr val="accent6">
                    <a:lumMod val="50000"/>
                  </a:schemeClr>
                </a:solidFill>
                <a:ea typeface="ＭＳ Ｐゴシック" pitchFamily="34" charset="-128"/>
              </a:rPr>
              <a:t> </a:t>
            </a:r>
            <a:r>
              <a:rPr lang="en-US" sz="2400" dirty="0">
                <a:solidFill>
                  <a:schemeClr val="accent6">
                    <a:lumMod val="50000"/>
                  </a:schemeClr>
                </a:solidFill>
                <a:ea typeface="ＭＳ Ｐゴシック" pitchFamily="34" charset="-128"/>
              </a:rPr>
              <a:t>1-800-238-2125</a:t>
            </a:r>
          </a:p>
        </p:txBody>
      </p:sp>
      <p:sp>
        <p:nvSpPr>
          <p:cNvPr id="2" name="Rectangle 1">
            <a:extLst>
              <a:ext uri="{FF2B5EF4-FFF2-40B4-BE49-F238E27FC236}">
                <a16:creationId xmlns:a16="http://schemas.microsoft.com/office/drawing/2014/main" id="{17BF7451-61D9-463D-87FF-81862A2CE926}"/>
              </a:ext>
            </a:extLst>
          </p:cNvPr>
          <p:cNvSpPr/>
          <p:nvPr/>
        </p:nvSpPr>
        <p:spPr>
          <a:xfrm>
            <a:off x="1554480" y="6446497"/>
            <a:ext cx="9885680" cy="400110"/>
          </a:xfrm>
          <a:prstGeom prst="rect">
            <a:avLst/>
          </a:prstGeom>
        </p:spPr>
        <p:txBody>
          <a:bodyPr wrap="square">
            <a:spAutoFit/>
          </a:bodyPr>
          <a:lstStyle/>
          <a:p>
            <a:r>
              <a:rPr lang="en-US" sz="1000" dirty="0">
                <a:solidFill>
                  <a:schemeClr val="accent4">
                    <a:lumMod val="60000"/>
                    <a:lumOff val="40000"/>
                  </a:schemeClr>
                </a:solidFill>
                <a:latin typeface="AmericanSans" panose="02000000000000000000" pitchFamily="50" charset="0"/>
              </a:rPr>
              <a:t>The terms of the plan, program or Company  policy documents govern the benefits and privileges highlighted in this presentation. If there is a conflict between this presentation and the plan program or Company policy document will govern the actual benefit or privilege.</a:t>
            </a:r>
          </a:p>
        </p:txBody>
      </p:sp>
    </p:spTree>
    <p:extLst>
      <p:ext uri="{BB962C8B-B14F-4D97-AF65-F5344CB8AC3E}">
        <p14:creationId xmlns:p14="http://schemas.microsoft.com/office/powerpoint/2010/main" val="488317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645E260-6966-4C61-88B8-0C1264365BB3}"/>
              </a:ext>
            </a:extLst>
          </p:cNvPr>
          <p:cNvSpPr>
            <a:spLocks noGrp="1"/>
          </p:cNvSpPr>
          <p:nvPr>
            <p:ph type="body" sz="quarter" idx="30"/>
          </p:nvPr>
        </p:nvSpPr>
        <p:spPr>
          <a:xfrm>
            <a:off x="624636" y="436880"/>
            <a:ext cx="9538902" cy="853440"/>
          </a:xfrm>
        </p:spPr>
        <p:txBody>
          <a:bodyPr>
            <a:normAutofit/>
          </a:bodyPr>
          <a:lstStyle/>
          <a:p>
            <a:r>
              <a:rPr lang="en-US" u="sng" dirty="0">
                <a:solidFill>
                  <a:schemeClr val="accent6"/>
                </a:solidFill>
              </a:rPr>
              <a:t>Added Benefits</a:t>
            </a:r>
            <a:endParaRPr lang="en-US" u="sng" dirty="0"/>
          </a:p>
          <a:p>
            <a:endParaRPr lang="en-US" dirty="0"/>
          </a:p>
        </p:txBody>
      </p:sp>
      <p:sp>
        <p:nvSpPr>
          <p:cNvPr id="2" name="Rectangle 1">
            <a:extLst>
              <a:ext uri="{FF2B5EF4-FFF2-40B4-BE49-F238E27FC236}">
                <a16:creationId xmlns:a16="http://schemas.microsoft.com/office/drawing/2014/main" id="{41400875-6BEF-4787-9771-8AE420FB32CD}"/>
              </a:ext>
            </a:extLst>
          </p:cNvPr>
          <p:cNvSpPr/>
          <p:nvPr/>
        </p:nvSpPr>
        <p:spPr>
          <a:xfrm>
            <a:off x="724376" y="1290320"/>
            <a:ext cx="10448121" cy="3877985"/>
          </a:xfrm>
          <a:prstGeom prst="rect">
            <a:avLst/>
          </a:prstGeom>
        </p:spPr>
        <p:txBody>
          <a:bodyPr wrap="square">
            <a:spAutoFit/>
          </a:bodyPr>
          <a:lstStyle/>
          <a:p>
            <a:r>
              <a:rPr lang="en-US" sz="2600" dirty="0">
                <a:solidFill>
                  <a:schemeClr val="accent6">
                    <a:lumMod val="50000"/>
                  </a:schemeClr>
                </a:solidFill>
                <a:latin typeface="AmericanSans" panose="02000000000000000000" pitchFamily="50" charset="0"/>
              </a:rPr>
              <a:t>You may convert your added benefits</a:t>
            </a:r>
            <a:endParaRPr lang="en-US" sz="2600" b="1" dirty="0">
              <a:solidFill>
                <a:schemeClr val="accent6">
                  <a:lumMod val="50000"/>
                </a:schemeClr>
              </a:solidFill>
              <a:latin typeface="AmericanSans" panose="02000000000000000000" pitchFamily="50" charset="0"/>
            </a:endParaRPr>
          </a:p>
          <a:p>
            <a:endParaRPr lang="en-US" b="1" dirty="0">
              <a:solidFill>
                <a:schemeClr val="accent6">
                  <a:lumMod val="50000"/>
                </a:schemeClr>
              </a:solidFill>
              <a:latin typeface="AmericanSans" panose="02000000000000000000" pitchFamily="50" charset="0"/>
            </a:endParaRPr>
          </a:p>
          <a:p>
            <a:pPr marL="836296" lvl="2" indent="-411480">
              <a:buFont typeface="Arial" panose="020B0604020202020204" pitchFamily="34" charset="0"/>
              <a:buChar char="•"/>
            </a:pPr>
            <a:r>
              <a:rPr lang="en-US" dirty="0">
                <a:solidFill>
                  <a:schemeClr val="accent6">
                    <a:lumMod val="50000"/>
                  </a:schemeClr>
                </a:solidFill>
                <a:latin typeface="AmericanSans" panose="02000000000000000000" pitchFamily="50" charset="0"/>
              </a:rPr>
              <a:t>Auto and Home</a:t>
            </a:r>
          </a:p>
          <a:p>
            <a:pPr marL="836296" lvl="2" indent="-411480">
              <a:buFont typeface="Arial" panose="020B0604020202020204" pitchFamily="34" charset="0"/>
              <a:buChar char="•"/>
            </a:pPr>
            <a:r>
              <a:rPr lang="en-US" dirty="0">
                <a:solidFill>
                  <a:schemeClr val="accent6">
                    <a:lumMod val="50000"/>
                  </a:schemeClr>
                </a:solidFill>
                <a:latin typeface="AmericanSans" panose="02000000000000000000" pitchFamily="50" charset="0"/>
              </a:rPr>
              <a:t>Legal Plan</a:t>
            </a:r>
          </a:p>
          <a:p>
            <a:pPr marL="836296" lvl="2" indent="-411480">
              <a:buFont typeface="Arial" panose="020B0604020202020204" pitchFamily="34" charset="0"/>
              <a:buChar char="•"/>
            </a:pPr>
            <a:r>
              <a:rPr lang="en-US" dirty="0">
                <a:solidFill>
                  <a:schemeClr val="accent6">
                    <a:lumMod val="50000"/>
                  </a:schemeClr>
                </a:solidFill>
                <a:latin typeface="AmericanSans" panose="02000000000000000000" pitchFamily="50" charset="0"/>
              </a:rPr>
              <a:t>Identity Theft Program</a:t>
            </a:r>
          </a:p>
          <a:p>
            <a:pPr marL="836296" lvl="2" indent="-411480">
              <a:buFont typeface="Arial" panose="020B0604020202020204" pitchFamily="34" charset="0"/>
              <a:buChar char="•"/>
            </a:pPr>
            <a:r>
              <a:rPr lang="en-US" dirty="0">
                <a:solidFill>
                  <a:schemeClr val="accent6">
                    <a:lumMod val="50000"/>
                  </a:schemeClr>
                </a:solidFill>
                <a:latin typeface="AmericanSans" panose="02000000000000000000" pitchFamily="50" charset="0"/>
              </a:rPr>
              <a:t>Pet Insurance</a:t>
            </a:r>
          </a:p>
          <a:p>
            <a:pPr marL="836296" lvl="2" indent="-411480">
              <a:buFont typeface="Arial" panose="020B0604020202020204" pitchFamily="34" charset="0"/>
              <a:buChar char="•"/>
            </a:pPr>
            <a:r>
              <a:rPr lang="en-US" dirty="0">
                <a:solidFill>
                  <a:schemeClr val="accent6">
                    <a:lumMod val="50000"/>
                  </a:schemeClr>
                </a:solidFill>
                <a:latin typeface="AmericanSans" panose="02000000000000000000" pitchFamily="50" charset="0"/>
              </a:rPr>
              <a:t>Long-Term Care Insurance</a:t>
            </a:r>
          </a:p>
          <a:p>
            <a:pPr marL="836296" lvl="2" indent="-411480">
              <a:buFont typeface="Arial" panose="020B0604020202020204" pitchFamily="34" charset="0"/>
              <a:buChar char="•"/>
            </a:pPr>
            <a:r>
              <a:rPr lang="en-US" dirty="0">
                <a:solidFill>
                  <a:schemeClr val="accent6">
                    <a:lumMod val="50000"/>
                  </a:schemeClr>
                </a:solidFill>
                <a:latin typeface="AmericanSans" panose="02000000000000000000" pitchFamily="50" charset="0"/>
              </a:rPr>
              <a:t>Critical Illness</a:t>
            </a:r>
          </a:p>
          <a:p>
            <a:pPr marL="836296" lvl="2" indent="-411480">
              <a:buFont typeface="Arial" panose="020B0604020202020204" pitchFamily="34" charset="0"/>
              <a:buChar char="•"/>
            </a:pPr>
            <a:r>
              <a:rPr lang="en-US" dirty="0">
                <a:solidFill>
                  <a:schemeClr val="accent6">
                    <a:lumMod val="50000"/>
                  </a:schemeClr>
                </a:solidFill>
                <a:latin typeface="AmericanSans" panose="02000000000000000000" pitchFamily="50" charset="0"/>
              </a:rPr>
              <a:t>Accident Insurance</a:t>
            </a:r>
          </a:p>
          <a:p>
            <a:endParaRPr lang="en-US" sz="2400" dirty="0">
              <a:solidFill>
                <a:schemeClr val="accent6">
                  <a:lumMod val="50000"/>
                </a:schemeClr>
              </a:solidFill>
              <a:latin typeface="AmericanSans" panose="02000000000000000000" pitchFamily="50" charset="0"/>
              <a:ea typeface="ＭＳ Ｐゴシック" pitchFamily="34" charset="-128"/>
            </a:endParaRPr>
          </a:p>
          <a:p>
            <a:pPr algn="ctr"/>
            <a:r>
              <a:rPr lang="en-US" sz="2600" b="1" dirty="0">
                <a:solidFill>
                  <a:schemeClr val="accent6">
                    <a:lumMod val="50000"/>
                  </a:schemeClr>
                </a:solidFill>
                <a:latin typeface="AmericanSans" panose="02000000000000000000" pitchFamily="50" charset="0"/>
              </a:rPr>
              <a:t>Contact </a:t>
            </a:r>
            <a:r>
              <a:rPr lang="en-US" sz="2600" b="1" u="sng" dirty="0">
                <a:solidFill>
                  <a:schemeClr val="accent6">
                    <a:lumMod val="50000"/>
                  </a:schemeClr>
                </a:solidFill>
                <a:latin typeface="AmericanSans" panose="02000000000000000000" pitchFamily="50" charset="0"/>
              </a:rPr>
              <a:t>Added Benefits </a:t>
            </a:r>
            <a:r>
              <a:rPr lang="en-US" sz="2600" b="1" dirty="0">
                <a:solidFill>
                  <a:schemeClr val="accent6">
                    <a:lumMod val="50000"/>
                  </a:schemeClr>
                </a:solidFill>
                <a:latin typeface="AmericanSans" panose="02000000000000000000" pitchFamily="50" charset="0"/>
              </a:rPr>
              <a:t>directly with inquiries</a:t>
            </a:r>
          </a:p>
          <a:p>
            <a:pPr algn="ctr"/>
            <a:r>
              <a:rPr lang="en-US" sz="2600" dirty="0">
                <a:solidFill>
                  <a:schemeClr val="accent6">
                    <a:lumMod val="50000"/>
                  </a:schemeClr>
                </a:solidFill>
                <a:latin typeface="AmericanSans" panose="02000000000000000000" pitchFamily="50" charset="0"/>
              </a:rPr>
              <a:t>1-855-550-0706   </a:t>
            </a:r>
            <a:r>
              <a:rPr lang="en-US" sz="2600" dirty="0">
                <a:solidFill>
                  <a:schemeClr val="accent6">
                    <a:lumMod val="60000"/>
                    <a:lumOff val="40000"/>
                  </a:schemeClr>
                </a:solidFill>
                <a:latin typeface="AmericanSans" panose="02000000000000000000" pitchFamily="50" charset="0"/>
                <a:hlinkClick r:id="rId2">
                  <a:extLst>
                    <a:ext uri="{A12FA001-AC4F-418D-AE19-62706E023703}">
                      <ahyp:hlinkClr xmlns:ahyp="http://schemas.microsoft.com/office/drawing/2018/hyperlinkcolor" val="tx"/>
                    </a:ext>
                  </a:extLst>
                </a:hlinkClick>
              </a:rPr>
              <a:t>AAaddedbenefits.com</a:t>
            </a:r>
            <a:r>
              <a:rPr lang="en-US" sz="2600" dirty="0">
                <a:solidFill>
                  <a:schemeClr val="accent6">
                    <a:lumMod val="60000"/>
                    <a:lumOff val="40000"/>
                  </a:schemeClr>
                </a:solidFill>
                <a:latin typeface="AmericanSans" panose="02000000000000000000" pitchFamily="50" charset="0"/>
              </a:rPr>
              <a:t> </a:t>
            </a:r>
            <a:endParaRPr lang="en-US" dirty="0">
              <a:solidFill>
                <a:schemeClr val="accent6">
                  <a:lumMod val="60000"/>
                  <a:lumOff val="40000"/>
                </a:schemeClr>
              </a:solidFill>
              <a:latin typeface="AmericanSans" panose="02000000000000000000" pitchFamily="50" charset="0"/>
            </a:endParaRPr>
          </a:p>
        </p:txBody>
      </p:sp>
      <p:sp>
        <p:nvSpPr>
          <p:cNvPr id="3" name="Rectangle 2">
            <a:extLst>
              <a:ext uri="{FF2B5EF4-FFF2-40B4-BE49-F238E27FC236}">
                <a16:creationId xmlns:a16="http://schemas.microsoft.com/office/drawing/2014/main" id="{4052D97E-7B4C-41C6-9D7A-106C46C7DD6D}"/>
              </a:ext>
            </a:extLst>
          </p:cNvPr>
          <p:cNvSpPr/>
          <p:nvPr/>
        </p:nvSpPr>
        <p:spPr>
          <a:xfrm>
            <a:off x="1645920" y="6478210"/>
            <a:ext cx="9997440" cy="400110"/>
          </a:xfrm>
          <a:prstGeom prst="rect">
            <a:avLst/>
          </a:prstGeom>
        </p:spPr>
        <p:txBody>
          <a:bodyPr wrap="square">
            <a:spAutoFit/>
          </a:bodyPr>
          <a:lstStyle/>
          <a:p>
            <a:r>
              <a:rPr lang="en-US" sz="1000" dirty="0">
                <a:solidFill>
                  <a:schemeClr val="accent4">
                    <a:lumMod val="60000"/>
                    <a:lumOff val="40000"/>
                  </a:schemeClr>
                </a:solidFill>
                <a:latin typeface="AmericanSans" panose="02000000000000000000" pitchFamily="50" charset="0"/>
              </a:rPr>
              <a:t>The terms of the plan, program or Company  policy documents govern the benefits and privileges highlighted in this presentation. If there is a conflict between this presentation and the plan program or Company policy document will govern the actual benefit or privilege.</a:t>
            </a:r>
          </a:p>
        </p:txBody>
      </p:sp>
    </p:spTree>
    <p:extLst>
      <p:ext uri="{BB962C8B-B14F-4D97-AF65-F5344CB8AC3E}">
        <p14:creationId xmlns:p14="http://schemas.microsoft.com/office/powerpoint/2010/main" val="2760905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645E260-6966-4C61-88B8-0C1264365BB3}"/>
              </a:ext>
            </a:extLst>
          </p:cNvPr>
          <p:cNvSpPr>
            <a:spLocks noGrp="1"/>
          </p:cNvSpPr>
          <p:nvPr>
            <p:ph type="body" sz="quarter" idx="30"/>
          </p:nvPr>
        </p:nvSpPr>
        <p:spPr>
          <a:xfrm>
            <a:off x="111760" y="114300"/>
            <a:ext cx="11748519" cy="1033781"/>
          </a:xfrm>
        </p:spPr>
        <p:txBody>
          <a:bodyPr>
            <a:normAutofit/>
          </a:bodyPr>
          <a:lstStyle/>
          <a:p>
            <a:r>
              <a:rPr lang="en-US" sz="4800" u="sng" dirty="0">
                <a:solidFill>
                  <a:schemeClr val="accent6"/>
                </a:solidFill>
              </a:rPr>
              <a:t>Retiree Travel Privileges</a:t>
            </a:r>
            <a:endParaRPr lang="en-US" sz="4800" dirty="0"/>
          </a:p>
          <a:p>
            <a:endParaRPr lang="en-US" sz="3600" dirty="0"/>
          </a:p>
        </p:txBody>
      </p:sp>
      <p:graphicFrame>
        <p:nvGraphicFramePr>
          <p:cNvPr id="3" name="Table 2">
            <a:extLst>
              <a:ext uri="{FF2B5EF4-FFF2-40B4-BE49-F238E27FC236}">
                <a16:creationId xmlns:a16="http://schemas.microsoft.com/office/drawing/2014/main" id="{B83DDA88-5978-4AB7-99FD-3C899FFEFD06}"/>
              </a:ext>
            </a:extLst>
          </p:cNvPr>
          <p:cNvGraphicFramePr>
            <a:graphicFrameLocks noGrp="1"/>
          </p:cNvGraphicFramePr>
          <p:nvPr>
            <p:extLst>
              <p:ext uri="{D42A27DB-BD31-4B8C-83A1-F6EECF244321}">
                <p14:modId xmlns:p14="http://schemas.microsoft.com/office/powerpoint/2010/main" val="4151250836"/>
              </p:ext>
            </p:extLst>
          </p:nvPr>
        </p:nvGraphicFramePr>
        <p:xfrm>
          <a:off x="477520" y="1148081"/>
          <a:ext cx="11277600" cy="4779251"/>
        </p:xfrm>
        <a:graphic>
          <a:graphicData uri="http://schemas.openxmlformats.org/drawingml/2006/table">
            <a:tbl>
              <a:tblPr firstRow="1" bandRow="1">
                <a:tableStyleId>{5C22544A-7EE6-4342-B048-85BDC9FD1C3A}</a:tableStyleId>
              </a:tblPr>
              <a:tblGrid>
                <a:gridCol w="2886812">
                  <a:extLst>
                    <a:ext uri="{9D8B030D-6E8A-4147-A177-3AD203B41FA5}">
                      <a16:colId xmlns:a16="http://schemas.microsoft.com/office/drawing/2014/main" val="20000"/>
                    </a:ext>
                  </a:extLst>
                </a:gridCol>
                <a:gridCol w="5110025">
                  <a:extLst>
                    <a:ext uri="{9D8B030D-6E8A-4147-A177-3AD203B41FA5}">
                      <a16:colId xmlns:a16="http://schemas.microsoft.com/office/drawing/2014/main" val="20001"/>
                    </a:ext>
                  </a:extLst>
                </a:gridCol>
                <a:gridCol w="3280763">
                  <a:extLst>
                    <a:ext uri="{9D8B030D-6E8A-4147-A177-3AD203B41FA5}">
                      <a16:colId xmlns:a16="http://schemas.microsoft.com/office/drawing/2014/main" val="20002"/>
                    </a:ext>
                  </a:extLst>
                </a:gridCol>
              </a:tblGrid>
              <a:tr h="1202957">
                <a:tc>
                  <a:txBody>
                    <a:bodyPr/>
                    <a:lstStyle/>
                    <a:p>
                      <a:r>
                        <a:rPr lang="en-US" sz="1800" b="1" baseline="0" dirty="0">
                          <a:effectLst/>
                        </a:rPr>
                        <a:t>Personal Travel</a:t>
                      </a:r>
                      <a:br>
                        <a:rPr lang="en-US" sz="1800" b="1" baseline="0" dirty="0">
                          <a:effectLst/>
                        </a:rPr>
                      </a:br>
                      <a:r>
                        <a:rPr lang="en-US" sz="1800" b="1" baseline="0" dirty="0">
                          <a:effectLst/>
                        </a:rPr>
                        <a:t>Boarding Priority;</a:t>
                      </a:r>
                      <a:br>
                        <a:rPr lang="en-US" sz="1800" b="1" baseline="0" dirty="0">
                          <a:effectLst/>
                        </a:rPr>
                      </a:br>
                      <a:r>
                        <a:rPr lang="en-US" sz="1800" b="1" baseline="0" dirty="0">
                          <a:effectLst/>
                        </a:rPr>
                        <a:t>Accommodated in this order</a:t>
                      </a:r>
                      <a:endParaRPr lang="en-US" sz="1800" baseline="0" dirty="0"/>
                    </a:p>
                  </a:txBody>
                  <a:tcPr marL="109728" marR="109728" marT="54864" marB="54864"/>
                </a:tc>
                <a:tc>
                  <a:txBody>
                    <a:bodyPr/>
                    <a:lstStyle/>
                    <a:p>
                      <a:r>
                        <a:rPr lang="en-US" sz="1800" b="1" baseline="0" dirty="0">
                          <a:effectLst/>
                        </a:rPr>
                        <a:t>Eligible Travelers</a:t>
                      </a:r>
                      <a:endParaRPr lang="en-US" sz="1800" baseline="0" dirty="0"/>
                    </a:p>
                  </a:txBody>
                  <a:tcPr marL="109728" marR="109728" marT="54864" marB="54864"/>
                </a:tc>
                <a:tc>
                  <a:txBody>
                    <a:bodyPr/>
                    <a:lstStyle/>
                    <a:p>
                      <a:r>
                        <a:rPr lang="en-US" sz="1800" b="1" baseline="0" dirty="0">
                          <a:effectLst/>
                        </a:rPr>
                        <a:t>Annual One-Way (OW) Pass Allotment</a:t>
                      </a:r>
                      <a:endParaRPr lang="en-US" sz="1800" baseline="0" dirty="0"/>
                    </a:p>
                  </a:txBody>
                  <a:tcPr marL="109728" marR="109728" marT="54864" marB="54864"/>
                </a:tc>
                <a:extLst>
                  <a:ext uri="{0D108BD9-81ED-4DB2-BD59-A6C34878D82A}">
                    <a16:rowId xmlns:a16="http://schemas.microsoft.com/office/drawing/2014/main" val="10000"/>
                  </a:ext>
                </a:extLst>
              </a:tr>
              <a:tr h="954638">
                <a:tc>
                  <a:txBody>
                    <a:bodyPr/>
                    <a:lstStyle/>
                    <a:p>
                      <a:r>
                        <a:rPr lang="en-US" sz="1800" baseline="0" dirty="0"/>
                        <a:t>D1</a:t>
                      </a:r>
                    </a:p>
                  </a:txBody>
                  <a:tcPr marL="109728" marR="109728" marT="54864" marB="54864"/>
                </a:tc>
                <a:tc>
                  <a:txBody>
                    <a:bodyPr/>
                    <a:lstStyle/>
                    <a:p>
                      <a:r>
                        <a:rPr lang="en-US" sz="1800" baseline="0" dirty="0"/>
                        <a:t>Retirees, spouse, or Domestic Partner (DP), or Registered Companion (RC), qualified children up to age 24.</a:t>
                      </a:r>
                    </a:p>
                  </a:txBody>
                  <a:tcPr marL="109728" marR="109728" marT="54864" marB="54864"/>
                </a:tc>
                <a:tc>
                  <a:txBody>
                    <a:bodyPr/>
                    <a:lstStyle/>
                    <a:p>
                      <a:r>
                        <a:rPr lang="en-US" sz="1800" baseline="0" dirty="0"/>
                        <a:t>6 per eligible person</a:t>
                      </a:r>
                    </a:p>
                  </a:txBody>
                  <a:tcPr marL="109728" marR="109728" marT="54864" marB="54864"/>
                </a:tc>
                <a:extLst>
                  <a:ext uri="{0D108BD9-81ED-4DB2-BD59-A6C34878D82A}">
                    <a16:rowId xmlns:a16="http://schemas.microsoft.com/office/drawing/2014/main" val="10001"/>
                  </a:ext>
                </a:extLst>
              </a:tr>
              <a:tr h="897590">
                <a:tc>
                  <a:txBody>
                    <a:bodyPr/>
                    <a:lstStyle/>
                    <a:p>
                      <a:r>
                        <a:rPr lang="en-US" sz="1800" baseline="0" dirty="0"/>
                        <a:t>D2R</a:t>
                      </a:r>
                    </a:p>
                  </a:txBody>
                  <a:tcPr marL="109728" marR="109728" marT="54864" marB="54864"/>
                </a:tc>
                <a:tc>
                  <a:txBody>
                    <a:bodyPr/>
                    <a:lstStyle/>
                    <a:p>
                      <a:r>
                        <a:rPr lang="en-US" sz="1800" baseline="0" dirty="0"/>
                        <a:t>Retirees, former employees with travel privileges, spouse, DP, or RC, qualified children up to age 24. </a:t>
                      </a:r>
                    </a:p>
                  </a:txBody>
                  <a:tcPr marL="109728" marR="109728" marT="54864" marB="54864"/>
                </a:tc>
                <a:tc>
                  <a:txBody>
                    <a:bodyPr/>
                    <a:lstStyle/>
                    <a:p>
                      <a:r>
                        <a:rPr lang="en-US" sz="1800" baseline="0" dirty="0"/>
                        <a:t>Unlimited, unless otherwise documented</a:t>
                      </a:r>
                    </a:p>
                  </a:txBody>
                  <a:tcPr marL="109728" marR="109728" marT="54864" marB="54864"/>
                </a:tc>
                <a:extLst>
                  <a:ext uri="{0D108BD9-81ED-4DB2-BD59-A6C34878D82A}">
                    <a16:rowId xmlns:a16="http://schemas.microsoft.com/office/drawing/2014/main" val="10002"/>
                  </a:ext>
                </a:extLst>
              </a:tr>
              <a:tr h="765377">
                <a:tc>
                  <a:txBody>
                    <a:bodyPr/>
                    <a:lstStyle/>
                    <a:p>
                      <a:r>
                        <a:rPr lang="en-US" sz="1800" baseline="0" dirty="0"/>
                        <a:t>D2P</a:t>
                      </a:r>
                    </a:p>
                  </a:txBody>
                  <a:tcPr marL="109728" marR="109728" marT="54864" marB="54864"/>
                </a:tc>
                <a:tc>
                  <a:txBody>
                    <a:bodyPr/>
                    <a:lstStyle/>
                    <a:p>
                      <a:r>
                        <a:rPr lang="en-US" sz="1800" baseline="0" dirty="0"/>
                        <a:t>Qualified Parents/In-Laws, former employees with travel privileges, and retirees.</a:t>
                      </a:r>
                    </a:p>
                  </a:txBody>
                  <a:tcPr marL="109728" marR="109728" marT="54864" marB="54864"/>
                </a:tc>
                <a:tc>
                  <a:txBody>
                    <a:bodyPr/>
                    <a:lstStyle/>
                    <a:p>
                      <a:r>
                        <a:rPr lang="en-US" sz="1800" baseline="0" dirty="0"/>
                        <a:t>Unlimited, unless otherwise documented.</a:t>
                      </a:r>
                    </a:p>
                  </a:txBody>
                  <a:tcPr marL="109728" marR="109728" marT="54864" marB="54864"/>
                </a:tc>
                <a:extLst>
                  <a:ext uri="{0D108BD9-81ED-4DB2-BD59-A6C34878D82A}">
                    <a16:rowId xmlns:a16="http://schemas.microsoft.com/office/drawing/2014/main" val="10003"/>
                  </a:ext>
                </a:extLst>
              </a:tr>
              <a:tr h="954638">
                <a:tc>
                  <a:txBody>
                    <a:bodyPr/>
                    <a:lstStyle/>
                    <a:p>
                      <a:r>
                        <a:rPr lang="en-US" sz="1800" baseline="0" dirty="0"/>
                        <a:t>D3</a:t>
                      </a:r>
                    </a:p>
                  </a:txBody>
                  <a:tcPr marL="109728" marR="109728" marT="54864" marB="54864"/>
                </a:tc>
                <a:tc>
                  <a:txBody>
                    <a:bodyPr/>
                    <a:lstStyle/>
                    <a:p>
                      <a:r>
                        <a:rPr lang="en-US" sz="1800" baseline="0" dirty="0"/>
                        <a:t>Extended family members, friends and personal acquaintances, provided they are eligible for travel.</a:t>
                      </a:r>
                    </a:p>
                  </a:txBody>
                  <a:tcPr marL="109728" marR="109728" marT="54864" marB="54864"/>
                </a:tc>
                <a:tc>
                  <a:txBody>
                    <a:bodyPr/>
                    <a:lstStyle/>
                    <a:p>
                      <a:r>
                        <a:rPr lang="en-US" sz="1800" baseline="0" dirty="0"/>
                        <a:t>8 per Retiree</a:t>
                      </a:r>
                      <a:br>
                        <a:rPr lang="en-US" sz="1800" baseline="0" dirty="0"/>
                      </a:br>
                      <a:r>
                        <a:rPr lang="en-US" sz="1800" baseline="0" dirty="0"/>
                        <a:t>to be shared among Guest Travelers</a:t>
                      </a:r>
                    </a:p>
                  </a:txBody>
                  <a:tcPr marL="109728" marR="109728" marT="54864" marB="54864"/>
                </a:tc>
                <a:extLst>
                  <a:ext uri="{0D108BD9-81ED-4DB2-BD59-A6C34878D82A}">
                    <a16:rowId xmlns:a16="http://schemas.microsoft.com/office/drawing/2014/main" val="10004"/>
                  </a:ext>
                </a:extLst>
              </a:tr>
            </a:tbl>
          </a:graphicData>
        </a:graphic>
      </p:graphicFrame>
      <p:sp>
        <p:nvSpPr>
          <p:cNvPr id="5" name="Rectangle 4">
            <a:extLst>
              <a:ext uri="{FF2B5EF4-FFF2-40B4-BE49-F238E27FC236}">
                <a16:creationId xmlns:a16="http://schemas.microsoft.com/office/drawing/2014/main" id="{797F8CF6-A8E5-4D70-BE18-16BDCC2CA091}"/>
              </a:ext>
            </a:extLst>
          </p:cNvPr>
          <p:cNvSpPr/>
          <p:nvPr/>
        </p:nvSpPr>
        <p:spPr>
          <a:xfrm>
            <a:off x="-365760" y="5923281"/>
            <a:ext cx="12226039" cy="369332"/>
          </a:xfrm>
          <a:prstGeom prst="rect">
            <a:avLst/>
          </a:prstGeom>
        </p:spPr>
        <p:txBody>
          <a:bodyPr wrap="square">
            <a:spAutoFit/>
          </a:bodyPr>
          <a:lstStyle/>
          <a:p>
            <a:pPr marL="1657350" lvl="3" indent="-285750">
              <a:buFont typeface="Arial" panose="020B0604020202020204" pitchFamily="34" charset="0"/>
              <a:buChar char="•"/>
            </a:pPr>
            <a:r>
              <a:rPr lang="en-US" dirty="0">
                <a:solidFill>
                  <a:schemeClr val="accent6">
                    <a:lumMod val="50000"/>
                  </a:schemeClr>
                </a:solidFill>
              </a:rPr>
              <a:t>You also receive </a:t>
            </a:r>
            <a:r>
              <a:rPr lang="en-US" b="1" dirty="0">
                <a:solidFill>
                  <a:schemeClr val="accent6">
                    <a:lumMod val="50000"/>
                  </a:schemeClr>
                </a:solidFill>
              </a:rPr>
              <a:t>AA20 </a:t>
            </a:r>
            <a:r>
              <a:rPr lang="en-US" dirty="0">
                <a:solidFill>
                  <a:schemeClr val="accent6">
                    <a:lumMod val="50000"/>
                  </a:schemeClr>
                </a:solidFill>
              </a:rPr>
              <a:t>discounts, </a:t>
            </a:r>
            <a:r>
              <a:rPr lang="en-US" b="1" dirty="0">
                <a:solidFill>
                  <a:schemeClr val="accent6">
                    <a:lumMod val="50000"/>
                  </a:schemeClr>
                </a:solidFill>
              </a:rPr>
              <a:t>OAL </a:t>
            </a:r>
            <a:r>
              <a:rPr lang="en-US" dirty="0">
                <a:solidFill>
                  <a:schemeClr val="accent6">
                    <a:lumMod val="50000"/>
                  </a:schemeClr>
                </a:solidFill>
              </a:rPr>
              <a:t>travel on other airline travel and </a:t>
            </a:r>
            <a:r>
              <a:rPr lang="en-US" b="1" dirty="0">
                <a:solidFill>
                  <a:schemeClr val="accent6">
                    <a:lumMod val="50000"/>
                  </a:schemeClr>
                </a:solidFill>
              </a:rPr>
              <a:t>A9</a:t>
            </a:r>
            <a:r>
              <a:rPr lang="en-US" dirty="0">
                <a:solidFill>
                  <a:schemeClr val="accent6">
                    <a:lumMod val="50000"/>
                  </a:schemeClr>
                </a:solidFill>
              </a:rPr>
              <a:t> emergency passes</a:t>
            </a:r>
          </a:p>
        </p:txBody>
      </p:sp>
      <p:sp>
        <p:nvSpPr>
          <p:cNvPr id="7" name="Rectangle 6">
            <a:extLst>
              <a:ext uri="{FF2B5EF4-FFF2-40B4-BE49-F238E27FC236}">
                <a16:creationId xmlns:a16="http://schemas.microsoft.com/office/drawing/2014/main" id="{62A9B550-4427-46CE-9EDF-2754A08698FD}"/>
              </a:ext>
            </a:extLst>
          </p:cNvPr>
          <p:cNvSpPr/>
          <p:nvPr/>
        </p:nvSpPr>
        <p:spPr>
          <a:xfrm>
            <a:off x="1036320" y="6292613"/>
            <a:ext cx="10383519" cy="369332"/>
          </a:xfrm>
          <a:prstGeom prst="rect">
            <a:avLst/>
          </a:prstGeom>
        </p:spPr>
        <p:txBody>
          <a:bodyPr wrap="square">
            <a:spAutoFit/>
          </a:bodyPr>
          <a:lstStyle/>
          <a:p>
            <a:pPr marL="342900" indent="-342900">
              <a:buFont typeface="Arial" panose="020B0604020202020204" pitchFamily="34" charset="0"/>
              <a:buChar char="•"/>
              <a:defRPr/>
            </a:pPr>
            <a:r>
              <a:rPr lang="en-US" dirty="0">
                <a:solidFill>
                  <a:schemeClr val="accent6">
                    <a:lumMod val="50000"/>
                  </a:schemeClr>
                </a:solidFill>
                <a:ea typeface="ＭＳ Ｐゴシック" pitchFamily="34" charset="-128"/>
              </a:rPr>
              <a:t>Please access the retiree site to view all details about retiree travel privileges</a:t>
            </a:r>
          </a:p>
        </p:txBody>
      </p:sp>
      <p:sp>
        <p:nvSpPr>
          <p:cNvPr id="2" name="Rectangle 1">
            <a:extLst>
              <a:ext uri="{FF2B5EF4-FFF2-40B4-BE49-F238E27FC236}">
                <a16:creationId xmlns:a16="http://schemas.microsoft.com/office/drawing/2014/main" id="{5E3DF517-6C17-49FC-82FB-47123B6AE733}"/>
              </a:ext>
            </a:extLst>
          </p:cNvPr>
          <p:cNvSpPr/>
          <p:nvPr/>
        </p:nvSpPr>
        <p:spPr>
          <a:xfrm>
            <a:off x="1503679" y="6543645"/>
            <a:ext cx="9916160" cy="400110"/>
          </a:xfrm>
          <a:prstGeom prst="rect">
            <a:avLst/>
          </a:prstGeom>
        </p:spPr>
        <p:txBody>
          <a:bodyPr wrap="square">
            <a:spAutoFit/>
          </a:bodyPr>
          <a:lstStyle/>
          <a:p>
            <a:r>
              <a:rPr lang="en-US" sz="1000" dirty="0">
                <a:solidFill>
                  <a:schemeClr val="accent4">
                    <a:lumMod val="60000"/>
                    <a:lumOff val="40000"/>
                  </a:schemeClr>
                </a:solidFill>
                <a:latin typeface="AmericanSans" panose="02000000000000000000" pitchFamily="50" charset="0"/>
              </a:rPr>
              <a:t>The terms of the plan, program or Company  policy documents govern the benefits and privileges highlighted in this presentation. If there is a conflict between this presentation and the plan program or Company policy document will govern the actual benefit or privilege.</a:t>
            </a:r>
          </a:p>
        </p:txBody>
      </p:sp>
    </p:spTree>
    <p:extLst>
      <p:ext uri="{BB962C8B-B14F-4D97-AF65-F5344CB8AC3E}">
        <p14:creationId xmlns:p14="http://schemas.microsoft.com/office/powerpoint/2010/main" val="3463955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FE1533-22F5-4D3E-814B-F0ADC77D8225}"/>
              </a:ext>
            </a:extLst>
          </p:cNvPr>
          <p:cNvSpPr txBox="1"/>
          <p:nvPr/>
        </p:nvSpPr>
        <p:spPr>
          <a:xfrm>
            <a:off x="7902409" y="1624614"/>
            <a:ext cx="4208015" cy="2123658"/>
          </a:xfrm>
          <a:prstGeom prst="rect">
            <a:avLst/>
          </a:prstGeom>
          <a:noFill/>
        </p:spPr>
        <p:txBody>
          <a:bodyPr wrap="square" rtlCol="0">
            <a:spAutoFit/>
          </a:bodyPr>
          <a:lstStyle/>
          <a:p>
            <a:r>
              <a:rPr lang="en-US" sz="4400" b="1" dirty="0">
                <a:solidFill>
                  <a:schemeClr val="bg1"/>
                </a:solidFill>
                <a:latin typeface="AmericanSans" panose="02000000000000000000" pitchFamily="50" charset="0"/>
              </a:rPr>
              <a:t>Retirement Readiness</a:t>
            </a:r>
          </a:p>
          <a:p>
            <a:r>
              <a:rPr lang="en-US" sz="4400" b="1" dirty="0">
                <a:solidFill>
                  <a:schemeClr val="bg1"/>
                </a:solidFill>
                <a:latin typeface="AmericanSans" panose="02000000000000000000" pitchFamily="50" charset="0"/>
              </a:rPr>
              <a:t>Planning Tools</a:t>
            </a:r>
            <a:r>
              <a:rPr lang="en-US" sz="4400" dirty="0">
                <a:solidFill>
                  <a:schemeClr val="bg1"/>
                </a:solidFill>
                <a:latin typeface="AmericanSans" panose="02000000000000000000" pitchFamily="50" charset="0"/>
              </a:rPr>
              <a:t> </a:t>
            </a:r>
            <a:endParaRPr lang="en-US" sz="4400" dirty="0">
              <a:latin typeface="AmericanSans" panose="02000000000000000000" pitchFamily="50" charset="0"/>
            </a:endParaRPr>
          </a:p>
        </p:txBody>
      </p:sp>
      <p:sp>
        <p:nvSpPr>
          <p:cNvPr id="6" name="Rectangle 5">
            <a:extLst>
              <a:ext uri="{FF2B5EF4-FFF2-40B4-BE49-F238E27FC236}">
                <a16:creationId xmlns:a16="http://schemas.microsoft.com/office/drawing/2014/main" id="{4D9304AE-F465-467C-85C5-4FB50F3C053E}"/>
              </a:ext>
            </a:extLst>
          </p:cNvPr>
          <p:cNvSpPr/>
          <p:nvPr/>
        </p:nvSpPr>
        <p:spPr>
          <a:xfrm>
            <a:off x="1666240" y="6446552"/>
            <a:ext cx="9875520" cy="400110"/>
          </a:xfrm>
          <a:prstGeom prst="rect">
            <a:avLst/>
          </a:prstGeom>
        </p:spPr>
        <p:txBody>
          <a:bodyPr wrap="square">
            <a:spAutoFit/>
          </a:bodyPr>
          <a:lstStyle/>
          <a:p>
            <a:r>
              <a:rPr lang="en-US" sz="1000" dirty="0">
                <a:solidFill>
                  <a:schemeClr val="accent4">
                    <a:lumMod val="60000"/>
                    <a:lumOff val="40000"/>
                  </a:schemeClr>
                </a:solidFill>
                <a:latin typeface="AmericanSans" panose="02000000000000000000" pitchFamily="50" charset="0"/>
              </a:rPr>
              <a:t>The terms of the plan, program or Company  policy documents govern the benefits and privileges highlighted in this presentation. If there is a conflict between this presentation and the plan program or Company policy document will govern the actual benefit or privilege.</a:t>
            </a:r>
          </a:p>
        </p:txBody>
      </p:sp>
      <p:pic>
        <p:nvPicPr>
          <p:cNvPr id="8" name="Picture Placeholder 14">
            <a:extLst>
              <a:ext uri="{FF2B5EF4-FFF2-40B4-BE49-F238E27FC236}">
                <a16:creationId xmlns:a16="http://schemas.microsoft.com/office/drawing/2014/main" id="{EDA358EC-A33E-4F55-9FC3-91D4D79C4F2C}"/>
              </a:ext>
            </a:extLst>
          </p:cNvPr>
          <p:cNvPicPr>
            <a:picLocks noChangeAspect="1"/>
          </p:cNvPicPr>
          <p:nvPr/>
        </p:nvPicPr>
        <p:blipFill>
          <a:blip r:embed="rId3"/>
          <a:srcRect l="10555" r="10555"/>
          <a:stretch>
            <a:fillRect/>
          </a:stretch>
        </p:blipFill>
        <p:spPr>
          <a:xfrm>
            <a:off x="1229360" y="898693"/>
            <a:ext cx="6126480" cy="5182376"/>
          </a:xfrm>
          <a:prstGeom prst="rect">
            <a:avLst/>
          </a:prstGeom>
        </p:spPr>
      </p:pic>
    </p:spTree>
    <p:extLst>
      <p:ext uri="{BB962C8B-B14F-4D97-AF65-F5344CB8AC3E}">
        <p14:creationId xmlns:p14="http://schemas.microsoft.com/office/powerpoint/2010/main" val="2441128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645E260-6966-4C61-88B8-0C1264365BB3}"/>
              </a:ext>
            </a:extLst>
          </p:cNvPr>
          <p:cNvSpPr>
            <a:spLocks noGrp="1"/>
          </p:cNvSpPr>
          <p:nvPr>
            <p:ph type="body" sz="quarter" idx="30"/>
          </p:nvPr>
        </p:nvSpPr>
        <p:spPr>
          <a:xfrm>
            <a:off x="772160" y="218209"/>
            <a:ext cx="11196319" cy="966355"/>
          </a:xfrm>
        </p:spPr>
        <p:txBody>
          <a:bodyPr>
            <a:normAutofit/>
          </a:bodyPr>
          <a:lstStyle/>
          <a:p>
            <a:r>
              <a:rPr lang="en-US" u="sng" dirty="0">
                <a:solidFill>
                  <a:schemeClr val="accent6"/>
                </a:solidFill>
              </a:rPr>
              <a:t>TWU/IAM - Sick time applied to RHRA </a:t>
            </a:r>
            <a:endParaRPr lang="en-US" dirty="0"/>
          </a:p>
          <a:p>
            <a:endParaRPr lang="en-US" dirty="0"/>
          </a:p>
        </p:txBody>
      </p:sp>
      <p:sp>
        <p:nvSpPr>
          <p:cNvPr id="3" name="Content Placeholder 8">
            <a:extLst>
              <a:ext uri="{FF2B5EF4-FFF2-40B4-BE49-F238E27FC236}">
                <a16:creationId xmlns:a16="http://schemas.microsoft.com/office/drawing/2014/main" id="{DA175CEC-F99C-40A2-9E72-DD6C17FC8EA6}"/>
              </a:ext>
            </a:extLst>
          </p:cNvPr>
          <p:cNvSpPr txBox="1">
            <a:spLocks/>
          </p:cNvSpPr>
          <p:nvPr/>
        </p:nvSpPr>
        <p:spPr>
          <a:xfrm>
            <a:off x="650240" y="1635760"/>
            <a:ext cx="10850880" cy="44399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ericanSans"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ericanSans"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ericanSans"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200"/>
              </a:spcBef>
              <a:defRPr/>
            </a:pPr>
            <a:r>
              <a:rPr lang="en-US" sz="2800" dirty="0">
                <a:solidFill>
                  <a:schemeClr val="accent5"/>
                </a:solidFill>
              </a:rPr>
              <a:t>Election must be made 4 months in advance of retirement date </a:t>
            </a:r>
          </a:p>
          <a:p>
            <a:pPr lvl="1">
              <a:spcBef>
                <a:spcPts val="1200"/>
              </a:spcBef>
              <a:defRPr/>
            </a:pPr>
            <a:r>
              <a:rPr lang="en-US" sz="2800" dirty="0">
                <a:solidFill>
                  <a:schemeClr val="accent6">
                    <a:lumMod val="50000"/>
                  </a:schemeClr>
                </a:solidFill>
              </a:rPr>
              <a:t>Online election can be found on Step 1 of the Retirement Planning Checklist on </a:t>
            </a:r>
            <a:r>
              <a:rPr lang="en-US" sz="2800" dirty="0" err="1">
                <a:solidFill>
                  <a:schemeClr val="accent6">
                    <a:lumMod val="50000"/>
                  </a:schemeClr>
                </a:solidFill>
              </a:rPr>
              <a:t>Jetnet</a:t>
            </a:r>
            <a:r>
              <a:rPr lang="en-US" sz="2800" dirty="0">
                <a:solidFill>
                  <a:schemeClr val="accent6">
                    <a:lumMod val="50000"/>
                  </a:schemeClr>
                </a:solidFill>
              </a:rPr>
              <a:t>.  If no election, defaulted to sick leave payout</a:t>
            </a:r>
          </a:p>
          <a:p>
            <a:pPr lvl="1">
              <a:spcBef>
                <a:spcPts val="1200"/>
              </a:spcBef>
              <a:defRPr/>
            </a:pPr>
            <a:r>
              <a:rPr lang="en-US" sz="2800" dirty="0">
                <a:solidFill>
                  <a:schemeClr val="accent6">
                    <a:lumMod val="50000"/>
                  </a:schemeClr>
                </a:solidFill>
              </a:rPr>
              <a:t>Multiply your number of unused sick hours in your sick leave bank as of the date of retirement by 50% of your hourly rate at retirement</a:t>
            </a:r>
          </a:p>
          <a:p>
            <a:pPr lvl="1">
              <a:spcBef>
                <a:spcPts val="1200"/>
              </a:spcBef>
              <a:defRPr/>
            </a:pPr>
            <a:r>
              <a:rPr lang="en-US" sz="2800" dirty="0"/>
              <a:t>Your RHRA is available to use until your funds are depleted</a:t>
            </a:r>
          </a:p>
          <a:p>
            <a:pPr lvl="1">
              <a:spcBef>
                <a:spcPts val="1200"/>
              </a:spcBef>
              <a:defRPr/>
            </a:pPr>
            <a:r>
              <a:rPr lang="en-US" sz="2800" dirty="0"/>
              <a:t>Account information will be on the Benefits Service Center site</a:t>
            </a:r>
          </a:p>
          <a:p>
            <a:pPr marL="457200" lvl="1" indent="0">
              <a:spcBef>
                <a:spcPts val="1200"/>
              </a:spcBef>
              <a:buNone/>
              <a:defRPr/>
            </a:pPr>
            <a:endParaRPr lang="en-US" sz="2800" dirty="0"/>
          </a:p>
          <a:p>
            <a:pPr marL="457200" lvl="1" indent="0">
              <a:spcBef>
                <a:spcPts val="1200"/>
              </a:spcBef>
              <a:buNone/>
              <a:defRPr/>
            </a:pPr>
            <a:endParaRPr lang="en-US" sz="2800" dirty="0">
              <a:solidFill>
                <a:schemeClr val="accent6">
                  <a:lumMod val="50000"/>
                </a:schemeClr>
              </a:solidFill>
            </a:endParaRPr>
          </a:p>
        </p:txBody>
      </p:sp>
      <p:sp>
        <p:nvSpPr>
          <p:cNvPr id="2" name="Rectangle 1">
            <a:extLst>
              <a:ext uri="{FF2B5EF4-FFF2-40B4-BE49-F238E27FC236}">
                <a16:creationId xmlns:a16="http://schemas.microsoft.com/office/drawing/2014/main" id="{DCD09A68-2375-4A7E-A76C-0AC58DD8509F}"/>
              </a:ext>
            </a:extLst>
          </p:cNvPr>
          <p:cNvSpPr/>
          <p:nvPr/>
        </p:nvSpPr>
        <p:spPr>
          <a:xfrm>
            <a:off x="1615440" y="6504057"/>
            <a:ext cx="9987280" cy="400110"/>
          </a:xfrm>
          <a:prstGeom prst="rect">
            <a:avLst/>
          </a:prstGeom>
        </p:spPr>
        <p:txBody>
          <a:bodyPr wrap="square">
            <a:spAutoFit/>
          </a:bodyPr>
          <a:lstStyle/>
          <a:p>
            <a:r>
              <a:rPr lang="en-US" sz="1000" dirty="0">
                <a:solidFill>
                  <a:schemeClr val="accent4">
                    <a:lumMod val="60000"/>
                    <a:lumOff val="40000"/>
                  </a:schemeClr>
                </a:solidFill>
                <a:latin typeface="AmericanSans" panose="02000000000000000000" pitchFamily="50" charset="0"/>
              </a:rPr>
              <a:t>The terms of the plan, program or Company  policy documents govern the benefits and privileges highlighted in this presentation. If there is a conflict between this presentation and the plan program or Company policy document will govern the actual benefit or privilege.</a:t>
            </a:r>
          </a:p>
        </p:txBody>
      </p:sp>
    </p:spTree>
    <p:extLst>
      <p:ext uri="{BB962C8B-B14F-4D97-AF65-F5344CB8AC3E}">
        <p14:creationId xmlns:p14="http://schemas.microsoft.com/office/powerpoint/2010/main" val="2848747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645E260-6966-4C61-88B8-0C1264365BB3}"/>
              </a:ext>
            </a:extLst>
          </p:cNvPr>
          <p:cNvSpPr>
            <a:spLocks noGrp="1"/>
          </p:cNvSpPr>
          <p:nvPr>
            <p:ph type="body" sz="quarter" idx="30"/>
          </p:nvPr>
        </p:nvSpPr>
        <p:spPr>
          <a:xfrm>
            <a:off x="613057" y="335776"/>
            <a:ext cx="11382483" cy="800101"/>
          </a:xfrm>
        </p:spPr>
        <p:txBody>
          <a:bodyPr>
            <a:normAutofit/>
          </a:bodyPr>
          <a:lstStyle/>
          <a:p>
            <a:r>
              <a:rPr lang="en-US" u="sng" dirty="0">
                <a:solidFill>
                  <a:schemeClr val="accent6"/>
                </a:solidFill>
              </a:rPr>
              <a:t>Pension Estimate &amp; Pension Forms</a:t>
            </a:r>
            <a:endParaRPr lang="en-US" u="sng" dirty="0"/>
          </a:p>
          <a:p>
            <a:endParaRPr lang="en-US" dirty="0"/>
          </a:p>
        </p:txBody>
      </p:sp>
      <p:sp>
        <p:nvSpPr>
          <p:cNvPr id="3" name="Rectangle 2">
            <a:extLst>
              <a:ext uri="{FF2B5EF4-FFF2-40B4-BE49-F238E27FC236}">
                <a16:creationId xmlns:a16="http://schemas.microsoft.com/office/drawing/2014/main" id="{BE12C442-3690-4DAB-8141-F2D4FEEFFBB0}"/>
              </a:ext>
            </a:extLst>
          </p:cNvPr>
          <p:cNvSpPr/>
          <p:nvPr/>
        </p:nvSpPr>
        <p:spPr>
          <a:xfrm>
            <a:off x="7846064" y="1175272"/>
            <a:ext cx="4227682" cy="1061829"/>
          </a:xfrm>
          <a:prstGeom prst="rect">
            <a:avLst/>
          </a:prstGeom>
        </p:spPr>
        <p:txBody>
          <a:bodyPr wrap="square">
            <a:spAutoFit/>
          </a:bodyPr>
          <a:lstStyle/>
          <a:p>
            <a:pPr>
              <a:spcBef>
                <a:spcPct val="50000"/>
              </a:spcBef>
            </a:pPr>
            <a:r>
              <a:rPr lang="en-US" dirty="0">
                <a:solidFill>
                  <a:schemeClr val="accent6">
                    <a:lumMod val="50000"/>
                  </a:schemeClr>
                </a:solidFill>
                <a:latin typeface="AmericanSans" panose="02000000000000000000" pitchFamily="50" charset="0"/>
              </a:rPr>
              <a:t>Go to the </a:t>
            </a:r>
            <a:r>
              <a:rPr lang="en-US" dirty="0">
                <a:solidFill>
                  <a:schemeClr val="accent6">
                    <a:lumMod val="60000"/>
                    <a:lumOff val="40000"/>
                  </a:schemeClr>
                </a:solidFill>
                <a:latin typeface="AmericanSans" panose="02000000000000000000" pitchFamily="50" charset="0"/>
              </a:rPr>
              <a:t>Pension Service Center </a:t>
            </a:r>
          </a:p>
          <a:p>
            <a:pPr>
              <a:spcBef>
                <a:spcPct val="50000"/>
              </a:spcBef>
            </a:pPr>
            <a:r>
              <a:rPr lang="en-US" dirty="0">
                <a:solidFill>
                  <a:schemeClr val="accent6">
                    <a:lumMod val="50000"/>
                  </a:schemeClr>
                </a:solidFill>
                <a:latin typeface="AmericanSans" panose="02000000000000000000" pitchFamily="50" charset="0"/>
              </a:rPr>
              <a:t>Click “</a:t>
            </a:r>
            <a:r>
              <a:rPr lang="en-US" dirty="0">
                <a:solidFill>
                  <a:schemeClr val="accent6">
                    <a:lumMod val="60000"/>
                    <a:lumOff val="40000"/>
                  </a:schemeClr>
                </a:solidFill>
                <a:latin typeface="AmericanSans" panose="02000000000000000000" pitchFamily="50" charset="0"/>
              </a:rPr>
              <a:t>Run an Estimate</a:t>
            </a:r>
            <a:r>
              <a:rPr lang="en-US" dirty="0">
                <a:solidFill>
                  <a:schemeClr val="accent6">
                    <a:lumMod val="50000"/>
                  </a:schemeClr>
                </a:solidFill>
                <a:latin typeface="AmericanSans" panose="02000000000000000000" pitchFamily="50" charset="0"/>
              </a:rPr>
              <a:t>” or “</a:t>
            </a:r>
            <a:r>
              <a:rPr lang="en-US" dirty="0">
                <a:solidFill>
                  <a:schemeClr val="accent6">
                    <a:lumMod val="60000"/>
                    <a:lumOff val="40000"/>
                  </a:schemeClr>
                </a:solidFill>
                <a:latin typeface="AmericanSans" panose="02000000000000000000" pitchFamily="50" charset="0"/>
              </a:rPr>
              <a:t>Request your Pension</a:t>
            </a:r>
            <a:r>
              <a:rPr lang="en-US" dirty="0">
                <a:solidFill>
                  <a:schemeClr val="accent6">
                    <a:lumMod val="50000"/>
                  </a:schemeClr>
                </a:solidFill>
                <a:latin typeface="AmericanSans" panose="02000000000000000000" pitchFamily="50" charset="0"/>
              </a:rPr>
              <a:t>”</a:t>
            </a:r>
          </a:p>
        </p:txBody>
      </p:sp>
      <p:sp>
        <p:nvSpPr>
          <p:cNvPr id="4" name="TextBox 3">
            <a:extLst>
              <a:ext uri="{FF2B5EF4-FFF2-40B4-BE49-F238E27FC236}">
                <a16:creationId xmlns:a16="http://schemas.microsoft.com/office/drawing/2014/main" id="{F6ECE470-0094-4A49-BB4A-4E7534DBE1C0}"/>
              </a:ext>
            </a:extLst>
          </p:cNvPr>
          <p:cNvSpPr txBox="1"/>
          <p:nvPr/>
        </p:nvSpPr>
        <p:spPr>
          <a:xfrm>
            <a:off x="7292529" y="2347280"/>
            <a:ext cx="4703011" cy="3139321"/>
          </a:xfrm>
          <a:prstGeom prst="rect">
            <a:avLst/>
          </a:prstGeom>
          <a:noFill/>
        </p:spPr>
        <p:txBody>
          <a:bodyPr wrap="square" rtlCol="0">
            <a:spAutoFit/>
          </a:bodyPr>
          <a:lstStyle/>
          <a:p>
            <a:pPr marL="342900" indent="-342900">
              <a:buFont typeface="Arial" panose="020B0604020202020204" pitchFamily="34" charset="0"/>
              <a:buChar char="•"/>
            </a:pPr>
            <a:r>
              <a:rPr lang="en-US" b="1" dirty="0">
                <a:solidFill>
                  <a:schemeClr val="accent6">
                    <a:lumMod val="50000"/>
                  </a:schemeClr>
                </a:solidFill>
                <a:latin typeface="AmericanSans" panose="02000000000000000000" pitchFamily="50" charset="0"/>
              </a:rPr>
              <a:t>You are </a:t>
            </a:r>
            <a:r>
              <a:rPr lang="en-US" b="1" dirty="0">
                <a:solidFill>
                  <a:schemeClr val="accent5"/>
                </a:solidFill>
                <a:latin typeface="AmericanSans" panose="02000000000000000000" pitchFamily="50" charset="0"/>
              </a:rPr>
              <a:t>REQUIRED</a:t>
            </a:r>
            <a:r>
              <a:rPr lang="en-US" b="1" dirty="0">
                <a:solidFill>
                  <a:schemeClr val="accent6">
                    <a:lumMod val="50000"/>
                  </a:schemeClr>
                </a:solidFill>
                <a:latin typeface="AmericanSans" panose="02000000000000000000" pitchFamily="50" charset="0"/>
              </a:rPr>
              <a:t> to request a kit by the 15</a:t>
            </a:r>
            <a:r>
              <a:rPr lang="en-US" b="1" baseline="30000" dirty="0">
                <a:solidFill>
                  <a:schemeClr val="accent6">
                    <a:lumMod val="50000"/>
                  </a:schemeClr>
                </a:solidFill>
                <a:latin typeface="AmericanSans" panose="02000000000000000000" pitchFamily="50" charset="0"/>
              </a:rPr>
              <a:t>th</a:t>
            </a:r>
            <a:r>
              <a:rPr lang="en-US" b="1" dirty="0">
                <a:solidFill>
                  <a:schemeClr val="accent6">
                    <a:lumMod val="50000"/>
                  </a:schemeClr>
                </a:solidFill>
                <a:latin typeface="AmericanSans" panose="02000000000000000000" pitchFamily="50" charset="0"/>
              </a:rPr>
              <a:t> of the month prior to your commencement date</a:t>
            </a:r>
          </a:p>
          <a:p>
            <a:endParaRPr lang="en-US" dirty="0">
              <a:solidFill>
                <a:schemeClr val="accent6">
                  <a:lumMod val="50000"/>
                </a:schemeClr>
              </a:solidFill>
              <a:latin typeface="AmericanSans" panose="02000000000000000000" pitchFamily="50" charset="0"/>
            </a:endParaRPr>
          </a:p>
          <a:p>
            <a:pPr marL="342900" indent="-342900">
              <a:buFont typeface="Arial" panose="020B0604020202020204" pitchFamily="34" charset="0"/>
              <a:buChar char="•"/>
            </a:pPr>
            <a:r>
              <a:rPr lang="en-US" dirty="0">
                <a:solidFill>
                  <a:schemeClr val="accent6">
                    <a:lumMod val="50000"/>
                  </a:schemeClr>
                </a:solidFill>
                <a:latin typeface="AmericanSans" panose="02000000000000000000" pitchFamily="50" charset="0"/>
              </a:rPr>
              <a:t>Follow the instructions on the screen to run an estimate or to request a pension package</a:t>
            </a:r>
          </a:p>
          <a:p>
            <a:endParaRPr lang="en-US" dirty="0">
              <a:solidFill>
                <a:schemeClr val="accent6">
                  <a:lumMod val="50000"/>
                </a:schemeClr>
              </a:solidFill>
              <a:latin typeface="AmericanSans" panose="02000000000000000000" pitchFamily="50" charset="0"/>
            </a:endParaRPr>
          </a:p>
          <a:p>
            <a:pPr marL="342900" indent="-342900">
              <a:buFont typeface="Arial" panose="020B0604020202020204" pitchFamily="34" charset="0"/>
              <a:buChar char="•"/>
            </a:pPr>
            <a:r>
              <a:rPr lang="en-US" dirty="0">
                <a:solidFill>
                  <a:schemeClr val="accent6">
                    <a:lumMod val="50000"/>
                  </a:schemeClr>
                </a:solidFill>
                <a:latin typeface="AmericanSans" panose="02000000000000000000" pitchFamily="50" charset="0"/>
              </a:rPr>
              <a:t>If you have questions, call or chat live online with an  </a:t>
            </a:r>
            <a:r>
              <a:rPr lang="en-US" u="sng" dirty="0">
                <a:solidFill>
                  <a:schemeClr val="accent6">
                    <a:lumMod val="50000"/>
                  </a:schemeClr>
                </a:solidFill>
                <a:latin typeface="AmericanSans" panose="02000000000000000000" pitchFamily="50" charset="0"/>
              </a:rPr>
              <a:t>HR Services </a:t>
            </a:r>
            <a:r>
              <a:rPr lang="en-US" dirty="0">
                <a:solidFill>
                  <a:schemeClr val="accent6">
                    <a:lumMod val="50000"/>
                  </a:schemeClr>
                </a:solidFill>
                <a:latin typeface="AmericanSans" panose="02000000000000000000" pitchFamily="50" charset="0"/>
              </a:rPr>
              <a:t>representative or  </a:t>
            </a:r>
            <a:r>
              <a:rPr lang="en-US" dirty="0">
                <a:solidFill>
                  <a:schemeClr val="accent6">
                    <a:lumMod val="60000"/>
                    <a:lumOff val="40000"/>
                  </a:schemeClr>
                </a:solidFill>
                <a:latin typeface="AmericanSans" panose="02000000000000000000" pitchFamily="50" charset="0"/>
              </a:rPr>
              <a:t>1-866-470-0847</a:t>
            </a:r>
          </a:p>
        </p:txBody>
      </p:sp>
      <p:pic>
        <p:nvPicPr>
          <p:cNvPr id="5" name="Picture 4">
            <a:extLst>
              <a:ext uri="{FF2B5EF4-FFF2-40B4-BE49-F238E27FC236}">
                <a16:creationId xmlns:a16="http://schemas.microsoft.com/office/drawing/2014/main" id="{A40BCD34-3319-4D81-A769-2C04132B8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31" y="1048267"/>
            <a:ext cx="6797349" cy="513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a:extLst>
              <a:ext uri="{FF2B5EF4-FFF2-40B4-BE49-F238E27FC236}">
                <a16:creationId xmlns:a16="http://schemas.microsoft.com/office/drawing/2014/main" id="{C8406494-ACBE-4EF7-83B5-FD7F5EA5EB82}"/>
              </a:ext>
            </a:extLst>
          </p:cNvPr>
          <p:cNvSpPr/>
          <p:nvPr/>
        </p:nvSpPr>
        <p:spPr>
          <a:xfrm>
            <a:off x="7413325" y="1175272"/>
            <a:ext cx="387234" cy="368572"/>
          </a:xfrm>
          <a:prstGeom prst="ellips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9" name="Oval 8">
            <a:extLst>
              <a:ext uri="{FF2B5EF4-FFF2-40B4-BE49-F238E27FC236}">
                <a16:creationId xmlns:a16="http://schemas.microsoft.com/office/drawing/2014/main" id="{894EA011-395E-4852-8152-EE6A15038BAF}"/>
              </a:ext>
            </a:extLst>
          </p:cNvPr>
          <p:cNvSpPr/>
          <p:nvPr/>
        </p:nvSpPr>
        <p:spPr>
          <a:xfrm>
            <a:off x="7434664" y="1663045"/>
            <a:ext cx="365895" cy="368572"/>
          </a:xfrm>
          <a:prstGeom prst="ellips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2" name="Rectangle 1">
            <a:extLst>
              <a:ext uri="{FF2B5EF4-FFF2-40B4-BE49-F238E27FC236}">
                <a16:creationId xmlns:a16="http://schemas.microsoft.com/office/drawing/2014/main" id="{E027E610-F070-491A-B013-8D2C87CE64BB}"/>
              </a:ext>
            </a:extLst>
          </p:cNvPr>
          <p:cNvSpPr/>
          <p:nvPr/>
        </p:nvSpPr>
        <p:spPr>
          <a:xfrm>
            <a:off x="1645920" y="6457890"/>
            <a:ext cx="9966960" cy="400110"/>
          </a:xfrm>
          <a:prstGeom prst="rect">
            <a:avLst/>
          </a:prstGeom>
        </p:spPr>
        <p:txBody>
          <a:bodyPr wrap="square">
            <a:spAutoFit/>
          </a:bodyPr>
          <a:lstStyle/>
          <a:p>
            <a:r>
              <a:rPr lang="en-US" sz="1000" dirty="0">
                <a:solidFill>
                  <a:schemeClr val="accent4">
                    <a:lumMod val="60000"/>
                    <a:lumOff val="40000"/>
                  </a:schemeClr>
                </a:solidFill>
                <a:latin typeface="AmericanSans" panose="02000000000000000000" pitchFamily="50" charset="0"/>
              </a:rPr>
              <a:t>The terms of the plan, program or Company  policy documents govern the benefits and privileges highlighted in this presentation. If there is a conflict between this presentation and the plan program or Company policy document will govern the actual benefit or privilege.</a:t>
            </a:r>
          </a:p>
        </p:txBody>
      </p:sp>
    </p:spTree>
    <p:extLst>
      <p:ext uri="{BB962C8B-B14F-4D97-AF65-F5344CB8AC3E}">
        <p14:creationId xmlns:p14="http://schemas.microsoft.com/office/powerpoint/2010/main" val="1716978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645E260-6966-4C61-88B8-0C1264365BB3}"/>
              </a:ext>
            </a:extLst>
          </p:cNvPr>
          <p:cNvSpPr>
            <a:spLocks noGrp="1"/>
          </p:cNvSpPr>
          <p:nvPr>
            <p:ph type="body" sz="quarter" idx="30"/>
          </p:nvPr>
        </p:nvSpPr>
        <p:spPr>
          <a:xfrm>
            <a:off x="613057" y="335776"/>
            <a:ext cx="11382483" cy="800101"/>
          </a:xfrm>
        </p:spPr>
        <p:txBody>
          <a:bodyPr>
            <a:normAutofit/>
          </a:bodyPr>
          <a:lstStyle/>
          <a:p>
            <a:r>
              <a:rPr lang="en-US" u="sng" dirty="0">
                <a:solidFill>
                  <a:schemeClr val="accent6"/>
                </a:solidFill>
              </a:rPr>
              <a:t>Pension Estimates &amp; Details</a:t>
            </a:r>
            <a:endParaRPr lang="en-US" dirty="0"/>
          </a:p>
        </p:txBody>
      </p:sp>
      <p:sp>
        <p:nvSpPr>
          <p:cNvPr id="4" name="TextBox 3">
            <a:extLst>
              <a:ext uri="{FF2B5EF4-FFF2-40B4-BE49-F238E27FC236}">
                <a16:creationId xmlns:a16="http://schemas.microsoft.com/office/drawing/2014/main" id="{F6ECE470-0094-4A49-BB4A-4E7534DBE1C0}"/>
              </a:ext>
            </a:extLst>
          </p:cNvPr>
          <p:cNvSpPr txBox="1"/>
          <p:nvPr/>
        </p:nvSpPr>
        <p:spPr>
          <a:xfrm>
            <a:off x="443191" y="1036320"/>
            <a:ext cx="11382483" cy="564257"/>
          </a:xfrm>
          <a:prstGeom prst="rect">
            <a:avLst/>
          </a:prstGeom>
          <a:noFill/>
        </p:spPr>
        <p:txBody>
          <a:bodyPr wrap="square" rtlCol="0">
            <a:spAutoFit/>
          </a:bodyPr>
          <a:lstStyle/>
          <a:p>
            <a:pPr marL="836296" lvl="2" indent="-411480">
              <a:lnSpc>
                <a:spcPct val="70000"/>
              </a:lnSpc>
              <a:spcBef>
                <a:spcPts val="500"/>
              </a:spcBef>
              <a:buFont typeface="Wingdings" panose="05000000000000000000" pitchFamily="2" charset="2"/>
              <a:buChar char="§"/>
            </a:pPr>
            <a:r>
              <a:rPr lang="en-US" dirty="0">
                <a:solidFill>
                  <a:schemeClr val="accent6">
                    <a:lumMod val="50000"/>
                  </a:schemeClr>
                </a:solidFill>
                <a:latin typeface="AmericanSans" panose="02000000000000000000" pitchFamily="2" charset="77"/>
              </a:rPr>
              <a:t>You can run different scenarios and then compare side by side results (ex age 55 and age 60)</a:t>
            </a:r>
          </a:p>
          <a:p>
            <a:pPr marL="836296" lvl="2" indent="-411480">
              <a:lnSpc>
                <a:spcPct val="70000"/>
              </a:lnSpc>
              <a:spcBef>
                <a:spcPts val="500"/>
              </a:spcBef>
              <a:buFont typeface="Wingdings" panose="05000000000000000000" pitchFamily="2" charset="2"/>
              <a:buChar char="§"/>
            </a:pPr>
            <a:r>
              <a:rPr lang="en-US" dirty="0">
                <a:solidFill>
                  <a:schemeClr val="accent6">
                    <a:lumMod val="50000"/>
                  </a:schemeClr>
                </a:solidFill>
                <a:latin typeface="AmericanSans" panose="02000000000000000000" pitchFamily="2" charset="77"/>
              </a:rPr>
              <a:t>View your Plan Specific Details</a:t>
            </a:r>
          </a:p>
        </p:txBody>
      </p:sp>
      <p:sp>
        <p:nvSpPr>
          <p:cNvPr id="2" name="Rectangle 1">
            <a:extLst>
              <a:ext uri="{FF2B5EF4-FFF2-40B4-BE49-F238E27FC236}">
                <a16:creationId xmlns:a16="http://schemas.microsoft.com/office/drawing/2014/main" id="{E027E610-F070-491A-B013-8D2C87CE64BB}"/>
              </a:ext>
            </a:extLst>
          </p:cNvPr>
          <p:cNvSpPr/>
          <p:nvPr/>
        </p:nvSpPr>
        <p:spPr>
          <a:xfrm>
            <a:off x="1645920" y="6457890"/>
            <a:ext cx="9966960" cy="400110"/>
          </a:xfrm>
          <a:prstGeom prst="rect">
            <a:avLst/>
          </a:prstGeom>
        </p:spPr>
        <p:txBody>
          <a:bodyPr wrap="square">
            <a:spAutoFit/>
          </a:bodyPr>
          <a:lstStyle/>
          <a:p>
            <a:r>
              <a:rPr lang="en-US" sz="1000" dirty="0">
                <a:solidFill>
                  <a:schemeClr val="accent4">
                    <a:lumMod val="60000"/>
                    <a:lumOff val="40000"/>
                  </a:schemeClr>
                </a:solidFill>
                <a:latin typeface="AmericanSans" panose="02000000000000000000" pitchFamily="50" charset="0"/>
              </a:rPr>
              <a:t>The terms of the plan, program or Company  policy documents govern the benefits and privileges highlighted in this presentation. If there is a conflict between this presentation and the plan program or Company policy document will govern the actual benefit or privilege.</a:t>
            </a:r>
          </a:p>
        </p:txBody>
      </p:sp>
      <p:pic>
        <p:nvPicPr>
          <p:cNvPr id="6" name="Picture 5">
            <a:extLst>
              <a:ext uri="{FF2B5EF4-FFF2-40B4-BE49-F238E27FC236}">
                <a16:creationId xmlns:a16="http://schemas.microsoft.com/office/drawing/2014/main" id="{95B1F269-5257-4F53-AA08-94EAAD0AC7F8}"/>
              </a:ext>
            </a:extLst>
          </p:cNvPr>
          <p:cNvPicPr>
            <a:picLocks noChangeAspect="1"/>
          </p:cNvPicPr>
          <p:nvPr/>
        </p:nvPicPr>
        <p:blipFill>
          <a:blip r:embed="rId3"/>
          <a:stretch>
            <a:fillRect/>
          </a:stretch>
        </p:blipFill>
        <p:spPr>
          <a:xfrm>
            <a:off x="366326" y="1682651"/>
            <a:ext cx="6504229" cy="4677509"/>
          </a:xfrm>
          <a:prstGeom prst="rect">
            <a:avLst/>
          </a:prstGeom>
        </p:spPr>
      </p:pic>
      <p:pic>
        <p:nvPicPr>
          <p:cNvPr id="7" name="Picture 6">
            <a:extLst>
              <a:ext uri="{FF2B5EF4-FFF2-40B4-BE49-F238E27FC236}">
                <a16:creationId xmlns:a16="http://schemas.microsoft.com/office/drawing/2014/main" id="{EA02F1BA-455F-4917-A115-99E17578A6DB}"/>
              </a:ext>
            </a:extLst>
          </p:cNvPr>
          <p:cNvPicPr>
            <a:picLocks noChangeAspect="1"/>
          </p:cNvPicPr>
          <p:nvPr/>
        </p:nvPicPr>
        <p:blipFill>
          <a:blip r:embed="rId4"/>
          <a:stretch>
            <a:fillRect/>
          </a:stretch>
        </p:blipFill>
        <p:spPr>
          <a:xfrm>
            <a:off x="7240839" y="1633659"/>
            <a:ext cx="4372041" cy="4726501"/>
          </a:xfrm>
          <a:prstGeom prst="rect">
            <a:avLst/>
          </a:prstGeom>
        </p:spPr>
        <p:style>
          <a:lnRef idx="2">
            <a:schemeClr val="dk1"/>
          </a:lnRef>
          <a:fillRef idx="1">
            <a:schemeClr val="lt1"/>
          </a:fillRef>
          <a:effectRef idx="0">
            <a:schemeClr val="dk1"/>
          </a:effectRef>
          <a:fontRef idx="minor">
            <a:schemeClr val="dk1"/>
          </a:fontRef>
        </p:style>
      </p:pic>
      <p:sp>
        <p:nvSpPr>
          <p:cNvPr id="10" name="Rectangle 9">
            <a:extLst>
              <a:ext uri="{FF2B5EF4-FFF2-40B4-BE49-F238E27FC236}">
                <a16:creationId xmlns:a16="http://schemas.microsoft.com/office/drawing/2014/main" id="{19CDFBA9-54D2-4E80-A0E9-66BC65D6D973}"/>
              </a:ext>
            </a:extLst>
          </p:cNvPr>
          <p:cNvSpPr/>
          <p:nvPr/>
        </p:nvSpPr>
        <p:spPr>
          <a:xfrm>
            <a:off x="10302240" y="3429000"/>
            <a:ext cx="843280" cy="5537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7002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645E260-6966-4C61-88B8-0C1264365BB3}"/>
              </a:ext>
            </a:extLst>
          </p:cNvPr>
          <p:cNvSpPr>
            <a:spLocks noGrp="1"/>
          </p:cNvSpPr>
          <p:nvPr>
            <p:ph type="body" sz="quarter" idx="30"/>
          </p:nvPr>
        </p:nvSpPr>
        <p:spPr>
          <a:xfrm>
            <a:off x="862445" y="226629"/>
            <a:ext cx="10359737" cy="781289"/>
          </a:xfrm>
        </p:spPr>
        <p:txBody>
          <a:bodyPr>
            <a:noAutofit/>
          </a:bodyPr>
          <a:lstStyle/>
          <a:p>
            <a:r>
              <a:rPr lang="en-US" u="sng" dirty="0">
                <a:solidFill>
                  <a:schemeClr val="accent6"/>
                </a:solidFill>
              </a:rPr>
              <a:t>Defined Benefit Pension Plans</a:t>
            </a:r>
            <a:endParaRPr lang="en-US" dirty="0"/>
          </a:p>
        </p:txBody>
      </p:sp>
      <p:sp>
        <p:nvSpPr>
          <p:cNvPr id="3" name="Content Placeholder 8">
            <a:extLst>
              <a:ext uri="{FF2B5EF4-FFF2-40B4-BE49-F238E27FC236}">
                <a16:creationId xmlns:a16="http://schemas.microsoft.com/office/drawing/2014/main" id="{37879CC1-6391-417A-B6A3-38B8CB76493B}"/>
              </a:ext>
            </a:extLst>
          </p:cNvPr>
          <p:cNvSpPr txBox="1">
            <a:spLocks/>
          </p:cNvSpPr>
          <p:nvPr/>
        </p:nvSpPr>
        <p:spPr>
          <a:xfrm>
            <a:off x="862445" y="1387367"/>
            <a:ext cx="9900149" cy="42514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ericanSans"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ericanSans"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ericanSans"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440"/>
              </a:spcBef>
              <a:defRPr/>
            </a:pPr>
            <a:endParaRPr lang="en-US" sz="2160" dirty="0"/>
          </a:p>
          <a:p>
            <a:pPr marL="411480" indent="-411480">
              <a:buFont typeface="Wingdings" panose="05000000000000000000" pitchFamily="2" charset="2"/>
              <a:buChar char="§"/>
            </a:pPr>
            <a:r>
              <a:rPr lang="en-US" b="1" dirty="0">
                <a:solidFill>
                  <a:schemeClr val="accent6">
                    <a:lumMod val="50000"/>
                  </a:schemeClr>
                </a:solidFill>
                <a:ea typeface="ＭＳ Ｐゴシック" pitchFamily="34" charset="-128"/>
              </a:rPr>
              <a:t>PBGC (TWA or Legacy US Airways)</a:t>
            </a:r>
          </a:p>
          <a:p>
            <a:pPr marL="401956" lvl="3" indent="0">
              <a:buFont typeface="Arial" panose="020B0604020202020204" pitchFamily="34" charset="0"/>
              <a:buNone/>
            </a:pPr>
            <a:r>
              <a:rPr lang="en-US" sz="2400" dirty="0">
                <a:solidFill>
                  <a:schemeClr val="accent6">
                    <a:lumMod val="60000"/>
                    <a:lumOff val="40000"/>
                  </a:schemeClr>
                </a:solidFill>
                <a:ea typeface="ＭＳ Ｐゴシック" pitchFamily="34" charset="-128"/>
                <a:hlinkClick r:id="rId3">
                  <a:extLst>
                    <a:ext uri="{A12FA001-AC4F-418D-AE19-62706E023703}">
                      <ahyp:hlinkClr xmlns:ahyp="http://schemas.microsoft.com/office/drawing/2018/hyperlinkcolor" val="tx"/>
                    </a:ext>
                  </a:extLst>
                </a:hlinkClick>
              </a:rPr>
              <a:t>www.pbgc.gov</a:t>
            </a:r>
            <a:endParaRPr lang="en-US" sz="2400" dirty="0">
              <a:solidFill>
                <a:schemeClr val="accent6">
                  <a:lumMod val="60000"/>
                  <a:lumOff val="40000"/>
                </a:schemeClr>
              </a:solidFill>
              <a:ea typeface="ＭＳ Ｐゴシック" pitchFamily="34" charset="-128"/>
            </a:endParaRPr>
          </a:p>
          <a:p>
            <a:pPr marL="401956" lvl="3" indent="0">
              <a:buFont typeface="Arial" panose="020B0604020202020204" pitchFamily="34" charset="0"/>
              <a:buNone/>
            </a:pPr>
            <a:r>
              <a:rPr lang="en-US" sz="2400" dirty="0">
                <a:solidFill>
                  <a:schemeClr val="accent6">
                    <a:lumMod val="50000"/>
                  </a:schemeClr>
                </a:solidFill>
                <a:ea typeface="ＭＳ Ｐゴシック" pitchFamily="34" charset="-128"/>
              </a:rPr>
              <a:t>mypension@pbgc.gov</a:t>
            </a:r>
          </a:p>
          <a:p>
            <a:pPr marL="401956" lvl="3" indent="0">
              <a:buFont typeface="Arial" panose="020B0604020202020204" pitchFamily="34" charset="0"/>
              <a:buNone/>
            </a:pPr>
            <a:r>
              <a:rPr lang="en-US" sz="2400" dirty="0">
                <a:solidFill>
                  <a:schemeClr val="accent6">
                    <a:lumMod val="50000"/>
                  </a:schemeClr>
                </a:solidFill>
                <a:ea typeface="ＭＳ Ｐゴシック" pitchFamily="34" charset="-128"/>
              </a:rPr>
              <a:t>(800)400-7242</a:t>
            </a:r>
          </a:p>
          <a:p>
            <a:pPr marL="401956" lvl="3" indent="0">
              <a:buFont typeface="Arial" panose="020B0604020202020204" pitchFamily="34" charset="0"/>
              <a:buNone/>
            </a:pPr>
            <a:endParaRPr lang="en-US" sz="2400" dirty="0">
              <a:solidFill>
                <a:schemeClr val="accent6">
                  <a:lumMod val="50000"/>
                </a:schemeClr>
              </a:solidFill>
              <a:ea typeface="ＭＳ Ｐゴシック" pitchFamily="34" charset="-128"/>
            </a:endParaRPr>
          </a:p>
          <a:p>
            <a:pPr marL="411480" indent="-411480">
              <a:buFont typeface="Wingdings" panose="05000000000000000000" pitchFamily="2" charset="2"/>
              <a:buChar char="§"/>
            </a:pPr>
            <a:r>
              <a:rPr lang="en-US" b="1" dirty="0">
                <a:solidFill>
                  <a:schemeClr val="accent6">
                    <a:lumMod val="50000"/>
                  </a:schemeClr>
                </a:solidFill>
                <a:ea typeface="ＭＳ Ｐゴシック" pitchFamily="34" charset="-128"/>
              </a:rPr>
              <a:t>IAM Pension Fund</a:t>
            </a:r>
          </a:p>
          <a:p>
            <a:pPr marL="401956" lvl="3" indent="0">
              <a:buFont typeface="Arial" panose="020B0604020202020204" pitchFamily="34" charset="0"/>
              <a:buNone/>
            </a:pPr>
            <a:r>
              <a:rPr lang="en-US" sz="2400" dirty="0">
                <a:solidFill>
                  <a:schemeClr val="accent6">
                    <a:lumMod val="60000"/>
                    <a:lumOff val="40000"/>
                  </a:schemeClr>
                </a:solidFill>
                <a:ea typeface="ＭＳ Ｐゴシック" pitchFamily="34" charset="-128"/>
                <a:hlinkClick r:id="rId4">
                  <a:extLst>
                    <a:ext uri="{A12FA001-AC4F-418D-AE19-62706E023703}">
                      <ahyp:hlinkClr xmlns:ahyp="http://schemas.microsoft.com/office/drawing/2018/hyperlinkcolor" val="tx"/>
                    </a:ext>
                  </a:extLst>
                </a:hlinkClick>
              </a:rPr>
              <a:t>http://iamnpf.org</a:t>
            </a:r>
            <a:endParaRPr lang="en-US" sz="2400" dirty="0">
              <a:solidFill>
                <a:schemeClr val="accent6">
                  <a:lumMod val="60000"/>
                  <a:lumOff val="40000"/>
                </a:schemeClr>
              </a:solidFill>
              <a:ea typeface="ＭＳ Ｐゴシック" pitchFamily="34" charset="-128"/>
            </a:endParaRPr>
          </a:p>
          <a:p>
            <a:pPr marL="401956" lvl="3" indent="0">
              <a:buFont typeface="Arial" panose="020B0604020202020204" pitchFamily="34" charset="0"/>
              <a:buNone/>
            </a:pPr>
            <a:r>
              <a:rPr lang="en-US" sz="2400" dirty="0">
                <a:solidFill>
                  <a:schemeClr val="accent6">
                    <a:lumMod val="50000"/>
                  </a:schemeClr>
                </a:solidFill>
                <a:ea typeface="ＭＳ Ｐゴシック" pitchFamily="34" charset="-128"/>
              </a:rPr>
              <a:t>contact@iampf.org</a:t>
            </a:r>
          </a:p>
          <a:p>
            <a:pPr marL="401956" lvl="3" indent="0">
              <a:buFont typeface="Arial" panose="020B0604020202020204" pitchFamily="34" charset="0"/>
              <a:buNone/>
            </a:pPr>
            <a:r>
              <a:rPr lang="en-US" sz="2400" dirty="0">
                <a:solidFill>
                  <a:schemeClr val="accent6">
                    <a:lumMod val="50000"/>
                  </a:schemeClr>
                </a:solidFill>
                <a:ea typeface="ＭＳ Ｐゴシック" pitchFamily="34" charset="-128"/>
              </a:rPr>
              <a:t>(800)424-9608</a:t>
            </a:r>
          </a:p>
          <a:p>
            <a:pPr marL="401956" lvl="3" indent="0">
              <a:buFont typeface="Arial" panose="020B0604020202020204" pitchFamily="34" charset="0"/>
              <a:buNone/>
            </a:pPr>
            <a:endParaRPr lang="en-US" sz="2400" dirty="0">
              <a:ea typeface="ＭＳ Ｐゴシック" pitchFamily="34" charset="-128"/>
            </a:endParaRPr>
          </a:p>
          <a:p>
            <a:pPr marL="0" indent="0">
              <a:spcBef>
                <a:spcPts val="1440"/>
              </a:spcBef>
              <a:buNone/>
              <a:defRPr/>
            </a:pPr>
            <a:endParaRPr lang="en-US" sz="2160" dirty="0"/>
          </a:p>
          <a:p>
            <a:pPr marL="0" indent="0">
              <a:spcBef>
                <a:spcPts val="1440"/>
              </a:spcBef>
              <a:buNone/>
              <a:defRPr/>
            </a:pPr>
            <a:endParaRPr lang="en-US" dirty="0"/>
          </a:p>
        </p:txBody>
      </p:sp>
      <p:sp>
        <p:nvSpPr>
          <p:cNvPr id="2" name="Rectangle 1">
            <a:extLst>
              <a:ext uri="{FF2B5EF4-FFF2-40B4-BE49-F238E27FC236}">
                <a16:creationId xmlns:a16="http://schemas.microsoft.com/office/drawing/2014/main" id="{92AD1493-A930-4576-81CD-4DEC4B6D2AC3}"/>
              </a:ext>
            </a:extLst>
          </p:cNvPr>
          <p:cNvSpPr/>
          <p:nvPr/>
        </p:nvSpPr>
        <p:spPr>
          <a:xfrm>
            <a:off x="1523999" y="6431316"/>
            <a:ext cx="9900149" cy="400110"/>
          </a:xfrm>
          <a:prstGeom prst="rect">
            <a:avLst/>
          </a:prstGeom>
        </p:spPr>
        <p:txBody>
          <a:bodyPr wrap="square">
            <a:spAutoFit/>
          </a:bodyPr>
          <a:lstStyle/>
          <a:p>
            <a:r>
              <a:rPr lang="en-US" sz="1000" dirty="0">
                <a:solidFill>
                  <a:schemeClr val="accent4">
                    <a:lumMod val="60000"/>
                    <a:lumOff val="40000"/>
                  </a:schemeClr>
                </a:solidFill>
                <a:latin typeface="AmericanSans" panose="02000000000000000000" pitchFamily="50" charset="0"/>
              </a:rPr>
              <a:t>The terms of the plan, program or Company  policy documents govern the benefits and privileges highlighted in this presentation. If there is a conflict between this presentation and the plan program or Company policy document will govern the actual benefit or privilege.</a:t>
            </a:r>
          </a:p>
        </p:txBody>
      </p:sp>
    </p:spTree>
    <p:extLst>
      <p:ext uri="{BB962C8B-B14F-4D97-AF65-F5344CB8AC3E}">
        <p14:creationId xmlns:p14="http://schemas.microsoft.com/office/powerpoint/2010/main" val="4127327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645E260-6966-4C61-88B8-0C1264365BB3}"/>
              </a:ext>
            </a:extLst>
          </p:cNvPr>
          <p:cNvSpPr>
            <a:spLocks noGrp="1"/>
          </p:cNvSpPr>
          <p:nvPr>
            <p:ph type="body" sz="quarter" idx="30"/>
          </p:nvPr>
        </p:nvSpPr>
        <p:spPr>
          <a:xfrm>
            <a:off x="548640" y="294471"/>
            <a:ext cx="11316138" cy="1380543"/>
          </a:xfrm>
        </p:spPr>
        <p:txBody>
          <a:bodyPr>
            <a:normAutofit/>
          </a:bodyPr>
          <a:lstStyle/>
          <a:p>
            <a:r>
              <a:rPr lang="en-US" u="sng" dirty="0">
                <a:solidFill>
                  <a:schemeClr val="accent6"/>
                </a:solidFill>
              </a:rPr>
              <a:t>Pension Benefit Payment Options</a:t>
            </a:r>
          </a:p>
          <a:p>
            <a:endParaRPr lang="en-US" dirty="0"/>
          </a:p>
        </p:txBody>
      </p:sp>
      <p:sp>
        <p:nvSpPr>
          <p:cNvPr id="3" name="Content Placeholder 8">
            <a:extLst>
              <a:ext uri="{FF2B5EF4-FFF2-40B4-BE49-F238E27FC236}">
                <a16:creationId xmlns:a16="http://schemas.microsoft.com/office/drawing/2014/main" id="{1C7A5AD4-0F63-494D-854F-FC0B6BDAEC17}"/>
              </a:ext>
            </a:extLst>
          </p:cNvPr>
          <p:cNvSpPr txBox="1">
            <a:spLocks/>
          </p:cNvSpPr>
          <p:nvPr/>
        </p:nvSpPr>
        <p:spPr>
          <a:xfrm>
            <a:off x="680720" y="1675015"/>
            <a:ext cx="10468435" cy="44819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ericanSans"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ericanSans"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ericanSans"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b="1" dirty="0">
                <a:solidFill>
                  <a:schemeClr val="accent6">
                    <a:lumMod val="50000"/>
                  </a:schemeClr>
                </a:solidFill>
              </a:rPr>
              <a:t>Single Life Annuity</a:t>
            </a:r>
          </a:p>
          <a:p>
            <a:pPr marL="424816" lvl="2" indent="0">
              <a:buNone/>
            </a:pPr>
            <a:endParaRPr lang="en-US" sz="2200" dirty="0">
              <a:solidFill>
                <a:schemeClr val="accent6">
                  <a:lumMod val="50000"/>
                </a:schemeClr>
              </a:solidFill>
            </a:endParaRPr>
          </a:p>
          <a:p>
            <a:pPr marL="836296" lvl="2" indent="-411480">
              <a:lnSpc>
                <a:spcPct val="70000"/>
              </a:lnSpc>
              <a:buFont typeface="Wingdings" panose="05000000000000000000" pitchFamily="2" charset="2"/>
              <a:buChar char="§"/>
            </a:pPr>
            <a:r>
              <a:rPr lang="en-US" sz="2200" dirty="0">
                <a:solidFill>
                  <a:schemeClr val="accent6">
                    <a:lumMod val="50000"/>
                  </a:schemeClr>
                </a:solidFill>
              </a:rPr>
              <a:t>This option pays a monthly benefit from your  benefit commencement date until your death</a:t>
            </a:r>
          </a:p>
          <a:p>
            <a:endParaRPr lang="en-US" sz="2200" dirty="0">
              <a:solidFill>
                <a:schemeClr val="accent6">
                  <a:lumMod val="50000"/>
                </a:schemeClr>
              </a:solidFill>
            </a:endParaRPr>
          </a:p>
          <a:p>
            <a:pPr marL="0" indent="0">
              <a:buFont typeface="Arial" panose="020B0604020202020204" pitchFamily="34" charset="0"/>
              <a:buNone/>
            </a:pPr>
            <a:r>
              <a:rPr lang="en-US" sz="2600" b="1" dirty="0">
                <a:solidFill>
                  <a:schemeClr val="accent6">
                    <a:lumMod val="50000"/>
                  </a:schemeClr>
                </a:solidFill>
              </a:rPr>
              <a:t>Joint &amp; Survivor Annuity Options </a:t>
            </a:r>
          </a:p>
          <a:p>
            <a:pPr lvl="2"/>
            <a:endParaRPr lang="en-US" sz="1800" b="1" dirty="0">
              <a:solidFill>
                <a:schemeClr val="accent6">
                  <a:lumMod val="50000"/>
                </a:schemeClr>
              </a:solidFill>
            </a:endParaRPr>
          </a:p>
          <a:p>
            <a:pPr marL="836296" lvl="2" indent="-411480">
              <a:lnSpc>
                <a:spcPct val="70000"/>
              </a:lnSpc>
              <a:buFont typeface="Wingdings" panose="05000000000000000000" pitchFamily="2" charset="2"/>
              <a:buChar char="§"/>
            </a:pPr>
            <a:r>
              <a:rPr lang="en-US" sz="2200" dirty="0">
                <a:solidFill>
                  <a:schemeClr val="accent6">
                    <a:lumMod val="50000"/>
                  </a:schemeClr>
                </a:solidFill>
              </a:rPr>
              <a:t>These options pay a reduced benefit for your lifetime with 50%, 66 2/3%,75% or 100% of the amount you were receiving payable for your Joint Annuitant’s remaining lifetime after your death. </a:t>
            </a:r>
          </a:p>
          <a:p>
            <a:pPr marL="836296" lvl="2" indent="-411480">
              <a:lnSpc>
                <a:spcPct val="70000"/>
              </a:lnSpc>
              <a:buFont typeface="Wingdings" panose="05000000000000000000" pitchFamily="2" charset="2"/>
              <a:buChar char="§"/>
            </a:pPr>
            <a:endParaRPr lang="en-US" sz="2200" dirty="0">
              <a:solidFill>
                <a:schemeClr val="accent6">
                  <a:lumMod val="50000"/>
                </a:schemeClr>
              </a:solidFill>
            </a:endParaRPr>
          </a:p>
          <a:p>
            <a:pPr marL="836296" lvl="2" indent="-411480">
              <a:lnSpc>
                <a:spcPct val="70000"/>
              </a:lnSpc>
              <a:buFont typeface="Wingdings" panose="05000000000000000000" pitchFamily="2" charset="2"/>
              <a:buChar char="§"/>
            </a:pPr>
            <a:r>
              <a:rPr lang="en-US" sz="2200" dirty="0">
                <a:solidFill>
                  <a:schemeClr val="accent6">
                    <a:lumMod val="50000"/>
                  </a:schemeClr>
                </a:solidFill>
              </a:rPr>
              <a:t>If your joint annuitant dies before you, your benefit continues for your lifetime and no benefit is payable after your death</a:t>
            </a:r>
          </a:p>
          <a:p>
            <a:pPr marL="0" indent="0">
              <a:buNone/>
            </a:pPr>
            <a:endParaRPr lang="en-US" dirty="0"/>
          </a:p>
        </p:txBody>
      </p:sp>
      <p:sp>
        <p:nvSpPr>
          <p:cNvPr id="2" name="Rectangle 1">
            <a:extLst>
              <a:ext uri="{FF2B5EF4-FFF2-40B4-BE49-F238E27FC236}">
                <a16:creationId xmlns:a16="http://schemas.microsoft.com/office/drawing/2014/main" id="{E9ADE05F-B2A2-4681-90F7-1A9C62E2F3CF}"/>
              </a:ext>
            </a:extLst>
          </p:cNvPr>
          <p:cNvSpPr/>
          <p:nvPr/>
        </p:nvSpPr>
        <p:spPr>
          <a:xfrm>
            <a:off x="1532058" y="6519019"/>
            <a:ext cx="10017760" cy="400110"/>
          </a:xfrm>
          <a:prstGeom prst="rect">
            <a:avLst/>
          </a:prstGeom>
        </p:spPr>
        <p:txBody>
          <a:bodyPr wrap="square">
            <a:spAutoFit/>
          </a:bodyPr>
          <a:lstStyle/>
          <a:p>
            <a:r>
              <a:rPr lang="en-US" sz="1000" dirty="0">
                <a:solidFill>
                  <a:schemeClr val="accent4">
                    <a:lumMod val="60000"/>
                    <a:lumOff val="40000"/>
                  </a:schemeClr>
                </a:solidFill>
                <a:latin typeface="AmericanSans" panose="02000000000000000000" pitchFamily="50" charset="0"/>
              </a:rPr>
              <a:t>The terms of the plan, program or Company  policy documents govern the benefits and privileges highlighted in this presentation. If there is a conflict between this presentation and the plan program or Company policy document will govern the actual benefit or privilege.</a:t>
            </a:r>
          </a:p>
        </p:txBody>
      </p:sp>
    </p:spTree>
    <p:extLst>
      <p:ext uri="{BB962C8B-B14F-4D97-AF65-F5344CB8AC3E}">
        <p14:creationId xmlns:p14="http://schemas.microsoft.com/office/powerpoint/2010/main" val="1332045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645E260-6966-4C61-88B8-0C1264365BB3}"/>
              </a:ext>
            </a:extLst>
          </p:cNvPr>
          <p:cNvSpPr>
            <a:spLocks noGrp="1"/>
          </p:cNvSpPr>
          <p:nvPr>
            <p:ph type="body" sz="quarter" idx="30"/>
          </p:nvPr>
        </p:nvSpPr>
        <p:spPr>
          <a:xfrm>
            <a:off x="690880" y="436880"/>
            <a:ext cx="11389359" cy="853440"/>
          </a:xfrm>
        </p:spPr>
        <p:txBody>
          <a:bodyPr>
            <a:normAutofit/>
          </a:bodyPr>
          <a:lstStyle/>
          <a:p>
            <a:r>
              <a:rPr lang="en-US" u="sng" dirty="0">
                <a:solidFill>
                  <a:schemeClr val="accent6"/>
                </a:solidFill>
              </a:rPr>
              <a:t>Payment Options cont.</a:t>
            </a:r>
          </a:p>
          <a:p>
            <a:endParaRPr lang="en-US" dirty="0"/>
          </a:p>
        </p:txBody>
      </p:sp>
      <p:sp>
        <p:nvSpPr>
          <p:cNvPr id="3" name="Content Placeholder 8">
            <a:extLst>
              <a:ext uri="{FF2B5EF4-FFF2-40B4-BE49-F238E27FC236}">
                <a16:creationId xmlns:a16="http://schemas.microsoft.com/office/drawing/2014/main" id="{2F3B0890-BF89-40F5-AC58-82C59E31E989}"/>
              </a:ext>
            </a:extLst>
          </p:cNvPr>
          <p:cNvSpPr txBox="1">
            <a:spLocks/>
          </p:cNvSpPr>
          <p:nvPr/>
        </p:nvSpPr>
        <p:spPr>
          <a:xfrm>
            <a:off x="690880" y="1290320"/>
            <a:ext cx="11115040" cy="500436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ericanSans"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ericanSans"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ericanSans"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b="1" dirty="0">
                <a:solidFill>
                  <a:schemeClr val="accent6">
                    <a:lumMod val="50000"/>
                  </a:schemeClr>
                </a:solidFill>
              </a:rPr>
              <a:t>Guaranteed Period Options</a:t>
            </a:r>
          </a:p>
          <a:p>
            <a:pPr marL="0" indent="0" algn="just">
              <a:buFont typeface="Arial" panose="020B0604020202020204" pitchFamily="34" charset="0"/>
              <a:buNone/>
            </a:pPr>
            <a:endParaRPr lang="en-US" sz="700" b="1" dirty="0">
              <a:solidFill>
                <a:schemeClr val="accent6">
                  <a:lumMod val="50000"/>
                </a:schemeClr>
              </a:solidFill>
            </a:endParaRPr>
          </a:p>
          <a:p>
            <a:pPr marL="836296" lvl="2" indent="-411480">
              <a:buFont typeface="Wingdings" panose="05000000000000000000" pitchFamily="2" charset="2"/>
              <a:buChar char="§"/>
            </a:pPr>
            <a:r>
              <a:rPr lang="en-US" sz="2600" dirty="0">
                <a:solidFill>
                  <a:schemeClr val="accent6">
                    <a:lumMod val="50000"/>
                  </a:schemeClr>
                </a:solidFill>
              </a:rPr>
              <a:t>This option pays a reduced lifetime monthly benefit to you with a guaranteed number of payments—120, 180, or 240 months—depending on the option you elect </a:t>
            </a:r>
          </a:p>
          <a:p>
            <a:pPr marL="836296" lvl="2" indent="-411480">
              <a:buFont typeface="Wingdings" panose="05000000000000000000" pitchFamily="2" charset="2"/>
              <a:buChar char="§"/>
            </a:pPr>
            <a:endParaRPr lang="en-US" sz="2600" dirty="0">
              <a:solidFill>
                <a:schemeClr val="accent6">
                  <a:lumMod val="50000"/>
                </a:schemeClr>
              </a:solidFill>
            </a:endParaRPr>
          </a:p>
          <a:p>
            <a:pPr marL="836296" lvl="2" indent="-411480">
              <a:buFont typeface="Wingdings" panose="05000000000000000000" pitchFamily="2" charset="2"/>
              <a:buChar char="§"/>
            </a:pPr>
            <a:r>
              <a:rPr lang="en-US" sz="2600" dirty="0">
                <a:solidFill>
                  <a:schemeClr val="accent6">
                    <a:lumMod val="50000"/>
                  </a:schemeClr>
                </a:solidFill>
              </a:rPr>
              <a:t>If you die before all guaranteed payments are made, the remaining guaranteed payments are made to your beneficiary</a:t>
            </a:r>
          </a:p>
          <a:p>
            <a:pPr marL="836296" lvl="2" indent="-411480">
              <a:buFont typeface="Wingdings" panose="05000000000000000000" pitchFamily="2" charset="2"/>
              <a:buChar char="§"/>
            </a:pPr>
            <a:endParaRPr lang="en-US" sz="2600" dirty="0">
              <a:solidFill>
                <a:schemeClr val="accent6">
                  <a:lumMod val="50000"/>
                </a:schemeClr>
              </a:solidFill>
            </a:endParaRPr>
          </a:p>
          <a:p>
            <a:pPr marL="836296" lvl="2" indent="-411480">
              <a:buFont typeface="Wingdings" panose="05000000000000000000" pitchFamily="2" charset="2"/>
              <a:buChar char="§"/>
            </a:pPr>
            <a:r>
              <a:rPr lang="en-US" sz="2600" dirty="0">
                <a:solidFill>
                  <a:schemeClr val="accent6">
                    <a:lumMod val="50000"/>
                  </a:schemeClr>
                </a:solidFill>
              </a:rPr>
              <a:t>If you live longer than the number of guaranteed payments, you continue to receive monthly payments until your death and no further benefit is payable to your beneficiary after your death</a:t>
            </a:r>
          </a:p>
          <a:p>
            <a:pPr marL="424816" lvl="2" indent="0">
              <a:buNone/>
            </a:pPr>
            <a:endParaRPr lang="en-US" sz="2600" dirty="0">
              <a:solidFill>
                <a:schemeClr val="accent6">
                  <a:lumMod val="50000"/>
                </a:schemeClr>
              </a:solidFill>
            </a:endParaRPr>
          </a:p>
          <a:p>
            <a:pPr marL="836296" lvl="2" indent="-411480">
              <a:buFont typeface="Wingdings" panose="05000000000000000000" pitchFamily="2" charset="2"/>
              <a:buChar char="§"/>
            </a:pPr>
            <a:r>
              <a:rPr lang="en-US" sz="2600" dirty="0">
                <a:solidFill>
                  <a:schemeClr val="accent6">
                    <a:lumMod val="50000"/>
                  </a:schemeClr>
                </a:solidFill>
              </a:rPr>
              <a:t>If your beneficiary dies before you, you may designate a new beneficiary</a:t>
            </a:r>
          </a:p>
          <a:p>
            <a:pPr marL="836296" lvl="2" indent="-411480">
              <a:buFont typeface="Wingdings" panose="05000000000000000000" pitchFamily="2" charset="2"/>
              <a:buChar char="§"/>
            </a:pPr>
            <a:endParaRPr lang="en-US" sz="2600" dirty="0">
              <a:solidFill>
                <a:schemeClr val="accent6">
                  <a:lumMod val="50000"/>
                </a:schemeClr>
              </a:solidFill>
            </a:endParaRPr>
          </a:p>
          <a:p>
            <a:pPr marL="836296" lvl="2" indent="-411480">
              <a:buFont typeface="Wingdings" panose="05000000000000000000" pitchFamily="2" charset="2"/>
              <a:buChar char="§"/>
            </a:pPr>
            <a:r>
              <a:rPr lang="en-US" sz="2600" dirty="0">
                <a:solidFill>
                  <a:schemeClr val="accent6">
                    <a:lumMod val="50000"/>
                  </a:schemeClr>
                </a:solidFill>
              </a:rPr>
              <a:t>If your beneficiary dies after you, but before all guaranteed payments are made, your beneficiary’s beneficiary will receive the balance of guaranteed payments either as a monthly benefit or as a lump sum, if elected</a:t>
            </a:r>
          </a:p>
          <a:p>
            <a:pPr>
              <a:defRPr/>
            </a:pPr>
            <a:endParaRPr lang="en-US" dirty="0"/>
          </a:p>
        </p:txBody>
      </p:sp>
      <p:sp>
        <p:nvSpPr>
          <p:cNvPr id="4" name="Rectangle 3">
            <a:extLst>
              <a:ext uri="{FF2B5EF4-FFF2-40B4-BE49-F238E27FC236}">
                <a16:creationId xmlns:a16="http://schemas.microsoft.com/office/drawing/2014/main" id="{999A37A8-3142-4926-9541-EBE46918F0B0}"/>
              </a:ext>
            </a:extLst>
          </p:cNvPr>
          <p:cNvSpPr/>
          <p:nvPr/>
        </p:nvSpPr>
        <p:spPr>
          <a:xfrm>
            <a:off x="1656080" y="6478210"/>
            <a:ext cx="9977120" cy="400110"/>
          </a:xfrm>
          <a:prstGeom prst="rect">
            <a:avLst/>
          </a:prstGeom>
        </p:spPr>
        <p:txBody>
          <a:bodyPr wrap="square">
            <a:spAutoFit/>
          </a:bodyPr>
          <a:lstStyle/>
          <a:p>
            <a:r>
              <a:rPr lang="en-US" sz="1000" dirty="0">
                <a:solidFill>
                  <a:schemeClr val="accent4">
                    <a:lumMod val="60000"/>
                    <a:lumOff val="40000"/>
                  </a:schemeClr>
                </a:solidFill>
                <a:latin typeface="AmericanSans" panose="02000000000000000000" pitchFamily="50" charset="0"/>
              </a:rPr>
              <a:t>The terms of the plan, program or Company  policy documents govern the benefits and privileges highlighted in this presentation. If there is a conflict between this presentation and the plan program or Company policy document will govern the actual benefit or privilege.</a:t>
            </a:r>
          </a:p>
        </p:txBody>
      </p:sp>
    </p:spTree>
    <p:extLst>
      <p:ext uri="{BB962C8B-B14F-4D97-AF65-F5344CB8AC3E}">
        <p14:creationId xmlns:p14="http://schemas.microsoft.com/office/powerpoint/2010/main" val="1281009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645E260-6966-4C61-88B8-0C1264365BB3}"/>
              </a:ext>
            </a:extLst>
          </p:cNvPr>
          <p:cNvSpPr>
            <a:spLocks noGrp="1"/>
          </p:cNvSpPr>
          <p:nvPr>
            <p:ph type="body" sz="quarter" idx="30"/>
          </p:nvPr>
        </p:nvSpPr>
        <p:spPr>
          <a:xfrm>
            <a:off x="518160" y="436880"/>
            <a:ext cx="11115039" cy="853440"/>
          </a:xfrm>
        </p:spPr>
        <p:txBody>
          <a:bodyPr>
            <a:normAutofit/>
          </a:bodyPr>
          <a:lstStyle/>
          <a:p>
            <a:r>
              <a:rPr lang="en-US" u="sng" dirty="0">
                <a:solidFill>
                  <a:schemeClr val="accent6"/>
                </a:solidFill>
              </a:rPr>
              <a:t>Payment Options cont.</a:t>
            </a:r>
          </a:p>
          <a:p>
            <a:endParaRPr lang="en-US" dirty="0"/>
          </a:p>
        </p:txBody>
      </p:sp>
      <p:sp>
        <p:nvSpPr>
          <p:cNvPr id="3" name="Content Placeholder 8">
            <a:extLst>
              <a:ext uri="{FF2B5EF4-FFF2-40B4-BE49-F238E27FC236}">
                <a16:creationId xmlns:a16="http://schemas.microsoft.com/office/drawing/2014/main" id="{36D5BAB7-1A77-4FDC-A804-45A43D63D113}"/>
              </a:ext>
            </a:extLst>
          </p:cNvPr>
          <p:cNvSpPr txBox="1">
            <a:spLocks/>
          </p:cNvSpPr>
          <p:nvPr/>
        </p:nvSpPr>
        <p:spPr>
          <a:xfrm>
            <a:off x="101600" y="1076960"/>
            <a:ext cx="11572240" cy="56184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ericanSans"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ericanSans"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ericanSans"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b="1" dirty="0">
                <a:solidFill>
                  <a:schemeClr val="accent6">
                    <a:lumMod val="50000"/>
                  </a:schemeClr>
                </a:solidFill>
              </a:rPr>
              <a:t>      Level Income Annuity Option</a:t>
            </a:r>
            <a:r>
              <a:rPr lang="en-US" sz="2600" dirty="0">
                <a:solidFill>
                  <a:schemeClr val="accent6">
                    <a:lumMod val="50000"/>
                  </a:schemeClr>
                </a:solidFill>
              </a:rPr>
              <a:t> </a:t>
            </a:r>
          </a:p>
          <a:p>
            <a:pPr marL="0" indent="0">
              <a:buFont typeface="Arial" panose="020B0604020202020204" pitchFamily="34" charset="0"/>
              <a:buNone/>
            </a:pPr>
            <a:endParaRPr lang="en-US" sz="600" dirty="0">
              <a:solidFill>
                <a:schemeClr val="accent6">
                  <a:lumMod val="50000"/>
                </a:schemeClr>
              </a:solidFill>
            </a:endParaRPr>
          </a:p>
          <a:p>
            <a:pPr marL="1293496" lvl="3" indent="-411480">
              <a:buFont typeface="Wingdings" panose="05000000000000000000" pitchFamily="2" charset="2"/>
              <a:buChar char="§"/>
            </a:pPr>
            <a:r>
              <a:rPr lang="en-US" sz="2000" dirty="0">
                <a:solidFill>
                  <a:schemeClr val="accent6">
                    <a:lumMod val="50000"/>
                  </a:schemeClr>
                </a:solidFill>
              </a:rPr>
              <a:t>This option is designed to provide a level income during retirement by taking into account your Social Security benefit</a:t>
            </a:r>
          </a:p>
          <a:p>
            <a:pPr marL="882016" lvl="3" indent="0">
              <a:buNone/>
            </a:pPr>
            <a:endParaRPr lang="en-US" sz="1000" dirty="0">
              <a:solidFill>
                <a:schemeClr val="accent6">
                  <a:lumMod val="50000"/>
                </a:schemeClr>
              </a:solidFill>
            </a:endParaRPr>
          </a:p>
          <a:p>
            <a:pPr marL="1293496" lvl="3" indent="-411480">
              <a:buFont typeface="Wingdings" panose="05000000000000000000" pitchFamily="2" charset="2"/>
              <a:buChar char="§"/>
            </a:pPr>
            <a:r>
              <a:rPr lang="en-US" sz="2000" dirty="0">
                <a:solidFill>
                  <a:schemeClr val="accent6">
                    <a:lumMod val="50000"/>
                  </a:schemeClr>
                </a:solidFill>
              </a:rPr>
              <a:t>The Level Income Annuity Option provides an increased monthly benefit to age 62 or Social Security Normal Retirement Age, as selected by you, when many people begin receiving Social Security benefits</a:t>
            </a:r>
          </a:p>
          <a:p>
            <a:pPr marL="882016" lvl="3" indent="0">
              <a:buNone/>
            </a:pPr>
            <a:endParaRPr lang="en-US" sz="1000" dirty="0">
              <a:solidFill>
                <a:schemeClr val="accent6">
                  <a:lumMod val="50000"/>
                </a:schemeClr>
              </a:solidFill>
            </a:endParaRPr>
          </a:p>
          <a:p>
            <a:pPr marL="1293496" lvl="3" indent="-411480">
              <a:buFont typeface="Wingdings" panose="05000000000000000000" pitchFamily="2" charset="2"/>
              <a:buChar char="§"/>
            </a:pPr>
            <a:r>
              <a:rPr lang="en-US" sz="2000" dirty="0">
                <a:solidFill>
                  <a:schemeClr val="accent6">
                    <a:lumMod val="50000"/>
                  </a:schemeClr>
                </a:solidFill>
              </a:rPr>
              <a:t>The monthly benefit decreases when you reach the selected age (62 or Social Security Normal Retirement Age) even if you do not begin receiving Social Security benefits at that age</a:t>
            </a:r>
          </a:p>
          <a:p>
            <a:pPr marL="882016" lvl="3" indent="0">
              <a:buNone/>
            </a:pPr>
            <a:endParaRPr lang="en-US" sz="1000" dirty="0">
              <a:solidFill>
                <a:schemeClr val="accent6">
                  <a:lumMod val="50000"/>
                </a:schemeClr>
              </a:solidFill>
            </a:endParaRPr>
          </a:p>
          <a:p>
            <a:pPr marL="1293496" lvl="3" indent="-411480">
              <a:buFont typeface="Wingdings" panose="05000000000000000000" pitchFamily="2" charset="2"/>
              <a:buChar char="§"/>
            </a:pPr>
            <a:r>
              <a:rPr lang="en-US" sz="2000" dirty="0">
                <a:solidFill>
                  <a:schemeClr val="accent6">
                    <a:lumMod val="50000"/>
                  </a:schemeClr>
                </a:solidFill>
              </a:rPr>
              <a:t>This option is always combined with another option such as a Single Life Annuity, a Joint &amp; Survivor Annuity, or a Guaranteed Period Option</a:t>
            </a:r>
          </a:p>
          <a:p>
            <a:pPr marL="882016" lvl="3" indent="0">
              <a:buNone/>
            </a:pPr>
            <a:endParaRPr lang="en-US" sz="1000" dirty="0">
              <a:solidFill>
                <a:schemeClr val="accent6">
                  <a:lumMod val="50000"/>
                </a:schemeClr>
              </a:solidFill>
              <a:ea typeface="ヒラギノ角ゴ Pro W3"/>
              <a:cs typeface="ヒラギノ角ゴ Pro W3"/>
            </a:endParaRPr>
          </a:p>
          <a:p>
            <a:pPr marL="1293496" lvl="3" indent="-411480">
              <a:buFont typeface="Wingdings" panose="05000000000000000000" pitchFamily="2" charset="2"/>
              <a:buChar char="§"/>
            </a:pPr>
            <a:r>
              <a:rPr lang="en-US" sz="2000" dirty="0">
                <a:solidFill>
                  <a:schemeClr val="accent6">
                    <a:lumMod val="50000"/>
                  </a:schemeClr>
                </a:solidFill>
                <a:ea typeface="ヒラギノ角ゴ Pro W3"/>
                <a:cs typeface="ヒラギノ角ゴ Pro W3"/>
              </a:rPr>
              <a:t>Monthly benefit decreases when you reach the selected age, even if you do not begin collecting Social Security benefits at that time</a:t>
            </a:r>
          </a:p>
          <a:p>
            <a:pPr marL="0" lvl="1" indent="0">
              <a:buFont typeface="Arial" panose="020B0604020202020204" pitchFamily="34" charset="0"/>
              <a:buNone/>
              <a:defRPr/>
            </a:pPr>
            <a:endParaRPr lang="en-US" dirty="0">
              <a:ea typeface="ＭＳ Ｐゴシック" pitchFamily="34" charset="-128"/>
            </a:endParaRPr>
          </a:p>
        </p:txBody>
      </p:sp>
      <p:sp>
        <p:nvSpPr>
          <p:cNvPr id="2" name="Rectangle 1">
            <a:extLst>
              <a:ext uri="{FF2B5EF4-FFF2-40B4-BE49-F238E27FC236}">
                <a16:creationId xmlns:a16="http://schemas.microsoft.com/office/drawing/2014/main" id="{B4A476B9-F4A5-4110-954B-F96B6397EF37}"/>
              </a:ext>
            </a:extLst>
          </p:cNvPr>
          <p:cNvSpPr/>
          <p:nvPr/>
        </p:nvSpPr>
        <p:spPr>
          <a:xfrm>
            <a:off x="1635760" y="6482079"/>
            <a:ext cx="9885680" cy="400110"/>
          </a:xfrm>
          <a:prstGeom prst="rect">
            <a:avLst/>
          </a:prstGeom>
        </p:spPr>
        <p:txBody>
          <a:bodyPr wrap="square">
            <a:spAutoFit/>
          </a:bodyPr>
          <a:lstStyle/>
          <a:p>
            <a:r>
              <a:rPr lang="en-US" sz="1000" dirty="0">
                <a:solidFill>
                  <a:schemeClr val="accent4">
                    <a:lumMod val="60000"/>
                    <a:lumOff val="40000"/>
                  </a:schemeClr>
                </a:solidFill>
                <a:latin typeface="AmericanSans" panose="02000000000000000000" pitchFamily="50" charset="0"/>
              </a:rPr>
              <a:t>The terms of the plan, program or Company  policy documents govern the benefits and privileges highlighted in this presentation. If there is a conflict between this presentation and the plan program or Company policy document will govern the actual benefit or privilege.</a:t>
            </a:r>
          </a:p>
        </p:txBody>
      </p:sp>
    </p:spTree>
    <p:extLst>
      <p:ext uri="{BB962C8B-B14F-4D97-AF65-F5344CB8AC3E}">
        <p14:creationId xmlns:p14="http://schemas.microsoft.com/office/powerpoint/2010/main" val="2230302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FE1533-22F5-4D3E-814B-F0ADC77D8225}"/>
              </a:ext>
            </a:extLst>
          </p:cNvPr>
          <p:cNvSpPr txBox="1"/>
          <p:nvPr/>
        </p:nvSpPr>
        <p:spPr>
          <a:xfrm>
            <a:off x="7792118" y="1624614"/>
            <a:ext cx="4208015" cy="769441"/>
          </a:xfrm>
          <a:prstGeom prst="rect">
            <a:avLst/>
          </a:prstGeom>
          <a:noFill/>
        </p:spPr>
        <p:txBody>
          <a:bodyPr wrap="square" rtlCol="0">
            <a:spAutoFit/>
          </a:bodyPr>
          <a:lstStyle/>
          <a:p>
            <a:r>
              <a:rPr lang="en-US" sz="4400" b="1" dirty="0">
                <a:solidFill>
                  <a:schemeClr val="bg1"/>
                </a:solidFill>
                <a:latin typeface="AmericanSans" panose="02000000000000000000" pitchFamily="50" charset="0"/>
              </a:rPr>
              <a:t>Contacts</a:t>
            </a:r>
            <a:endParaRPr lang="en-US" sz="4400" dirty="0">
              <a:latin typeface="AmericanSans" panose="02000000000000000000" pitchFamily="50" charset="0"/>
            </a:endParaRPr>
          </a:p>
        </p:txBody>
      </p:sp>
      <p:sp>
        <p:nvSpPr>
          <p:cNvPr id="6" name="Rectangle 5">
            <a:extLst>
              <a:ext uri="{FF2B5EF4-FFF2-40B4-BE49-F238E27FC236}">
                <a16:creationId xmlns:a16="http://schemas.microsoft.com/office/drawing/2014/main" id="{1AB13E65-CF13-4C6F-8217-15A6FD0C762D}"/>
              </a:ext>
            </a:extLst>
          </p:cNvPr>
          <p:cNvSpPr/>
          <p:nvPr/>
        </p:nvSpPr>
        <p:spPr>
          <a:xfrm>
            <a:off x="1564640" y="6457890"/>
            <a:ext cx="9926320" cy="400110"/>
          </a:xfrm>
          <a:prstGeom prst="rect">
            <a:avLst/>
          </a:prstGeom>
        </p:spPr>
        <p:txBody>
          <a:bodyPr wrap="square">
            <a:spAutoFit/>
          </a:bodyPr>
          <a:lstStyle/>
          <a:p>
            <a:r>
              <a:rPr lang="en-US" sz="1000" dirty="0">
                <a:solidFill>
                  <a:schemeClr val="accent4">
                    <a:lumMod val="60000"/>
                    <a:lumOff val="40000"/>
                  </a:schemeClr>
                </a:solidFill>
                <a:latin typeface="AmericanSans" panose="02000000000000000000" pitchFamily="50" charset="0"/>
              </a:rPr>
              <a:t>The terms of the plan, program or Company  policy documents govern the benefits and privileges highlighted in this presentation. If there is a conflict between this presentation and the plan program or Company policy document will govern the actual benefit or privilege.</a:t>
            </a:r>
          </a:p>
        </p:txBody>
      </p:sp>
      <p:pic>
        <p:nvPicPr>
          <p:cNvPr id="4" name="Picture 3">
            <a:extLst>
              <a:ext uri="{FF2B5EF4-FFF2-40B4-BE49-F238E27FC236}">
                <a16:creationId xmlns:a16="http://schemas.microsoft.com/office/drawing/2014/main" id="{7AEE408D-D10D-47F8-A390-89BE74DAF829}"/>
              </a:ext>
            </a:extLst>
          </p:cNvPr>
          <p:cNvPicPr>
            <a:picLocks noChangeAspect="1"/>
          </p:cNvPicPr>
          <p:nvPr/>
        </p:nvPicPr>
        <p:blipFill>
          <a:blip r:embed="rId3"/>
          <a:stretch>
            <a:fillRect/>
          </a:stretch>
        </p:blipFill>
        <p:spPr>
          <a:xfrm>
            <a:off x="191867" y="1236874"/>
            <a:ext cx="7601798" cy="3996512"/>
          </a:xfrm>
          <a:prstGeom prst="rect">
            <a:avLst/>
          </a:prstGeom>
        </p:spPr>
      </p:pic>
    </p:spTree>
    <p:extLst>
      <p:ext uri="{BB962C8B-B14F-4D97-AF65-F5344CB8AC3E}">
        <p14:creationId xmlns:p14="http://schemas.microsoft.com/office/powerpoint/2010/main" val="176398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645E260-6966-4C61-88B8-0C1264365BB3}"/>
              </a:ext>
            </a:extLst>
          </p:cNvPr>
          <p:cNvSpPr>
            <a:spLocks noGrp="1"/>
          </p:cNvSpPr>
          <p:nvPr>
            <p:ph type="body" sz="quarter" idx="30"/>
          </p:nvPr>
        </p:nvSpPr>
        <p:spPr>
          <a:xfrm>
            <a:off x="924561" y="436880"/>
            <a:ext cx="9434286" cy="853440"/>
          </a:xfrm>
        </p:spPr>
        <p:txBody>
          <a:bodyPr>
            <a:noAutofit/>
          </a:bodyPr>
          <a:lstStyle/>
          <a:p>
            <a:r>
              <a:rPr lang="en-US" u="sng" dirty="0">
                <a:solidFill>
                  <a:schemeClr val="accent6"/>
                </a:solidFill>
              </a:rPr>
              <a:t>Contacts</a:t>
            </a:r>
            <a:endParaRPr lang="en-US" dirty="0"/>
          </a:p>
        </p:txBody>
      </p:sp>
      <p:sp>
        <p:nvSpPr>
          <p:cNvPr id="21" name="Content Placeholder 8">
            <a:extLst>
              <a:ext uri="{FF2B5EF4-FFF2-40B4-BE49-F238E27FC236}">
                <a16:creationId xmlns:a16="http://schemas.microsoft.com/office/drawing/2014/main" id="{3843DA0B-969E-44C4-BC94-52174F8529C4}"/>
              </a:ext>
            </a:extLst>
          </p:cNvPr>
          <p:cNvSpPr txBox="1">
            <a:spLocks/>
          </p:cNvSpPr>
          <p:nvPr/>
        </p:nvSpPr>
        <p:spPr>
          <a:xfrm>
            <a:off x="841363" y="1059707"/>
            <a:ext cx="10274915" cy="4927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ericanSans"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ericanSans"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ericanSans"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ericanSans"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956" lvl="3" indent="0">
              <a:buFont typeface="Arial" panose="020B0604020202020204" pitchFamily="34" charset="0"/>
              <a:buNone/>
            </a:pPr>
            <a:endParaRPr lang="en-US" sz="2400" dirty="0">
              <a:solidFill>
                <a:schemeClr val="accent6">
                  <a:lumMod val="50000"/>
                </a:schemeClr>
              </a:solidFill>
              <a:highlight>
                <a:srgbClr val="FFFF00"/>
              </a:highlight>
              <a:ea typeface="ＭＳ Ｐゴシック" pitchFamily="34" charset="-128"/>
            </a:endParaRPr>
          </a:p>
          <a:p>
            <a:pPr marL="411480" indent="-411480">
              <a:lnSpc>
                <a:spcPct val="100000"/>
              </a:lnSpc>
              <a:buFont typeface="Wingdings" panose="05000000000000000000" pitchFamily="2" charset="2"/>
              <a:buChar char="§"/>
            </a:pPr>
            <a:r>
              <a:rPr lang="en-US" b="1" dirty="0">
                <a:solidFill>
                  <a:schemeClr val="accent6">
                    <a:lumMod val="50000"/>
                  </a:schemeClr>
                </a:solidFill>
                <a:ea typeface="ＭＳ Ｐゴシック" pitchFamily="34" charset="-128"/>
              </a:rPr>
              <a:t>Benefits Service Center </a:t>
            </a:r>
            <a:r>
              <a:rPr lang="en-US" b="1" dirty="0">
                <a:solidFill>
                  <a:schemeClr val="accent6">
                    <a:lumMod val="60000"/>
                    <a:lumOff val="40000"/>
                  </a:schemeClr>
                </a:solidFill>
                <a:ea typeface="ＭＳ Ｐゴシック" pitchFamily="34" charset="-128"/>
              </a:rPr>
              <a:t>888-860-6178</a:t>
            </a:r>
          </a:p>
          <a:p>
            <a:pPr marL="411480" indent="-411480">
              <a:lnSpc>
                <a:spcPct val="100000"/>
              </a:lnSpc>
              <a:buFont typeface="Wingdings" panose="05000000000000000000" pitchFamily="2" charset="2"/>
              <a:buChar char="§"/>
            </a:pPr>
            <a:r>
              <a:rPr lang="en-US" b="1" dirty="0">
                <a:solidFill>
                  <a:schemeClr val="accent6">
                    <a:lumMod val="50000"/>
                  </a:schemeClr>
                </a:solidFill>
                <a:ea typeface="ＭＳ Ｐゴシック" pitchFamily="34" charset="-128"/>
              </a:rPr>
              <a:t>Team Member Services </a:t>
            </a:r>
            <a:r>
              <a:rPr lang="en-US" b="1" dirty="0">
                <a:solidFill>
                  <a:schemeClr val="accent6">
                    <a:lumMod val="50000"/>
                  </a:schemeClr>
                </a:solidFill>
                <a:ea typeface="ＭＳ Ｐゴシック" pitchFamily="34" charset="-128"/>
                <a:hlinkClick r:id="rId3"/>
              </a:rPr>
              <a:t>EmployeeServices@aa.com</a:t>
            </a:r>
            <a:endParaRPr lang="en-US" b="1" dirty="0">
              <a:solidFill>
                <a:schemeClr val="accent6">
                  <a:lumMod val="50000"/>
                </a:schemeClr>
              </a:solidFill>
              <a:ea typeface="ＭＳ Ｐゴシック" pitchFamily="34" charset="-128"/>
            </a:endParaRPr>
          </a:p>
          <a:p>
            <a:pPr marL="411480" indent="-411480">
              <a:lnSpc>
                <a:spcPct val="100000"/>
              </a:lnSpc>
              <a:buFont typeface="Wingdings" panose="05000000000000000000" pitchFamily="2" charset="2"/>
              <a:buChar char="§"/>
            </a:pPr>
            <a:r>
              <a:rPr lang="en-US" b="1" dirty="0">
                <a:solidFill>
                  <a:schemeClr val="accent6">
                    <a:lumMod val="50000"/>
                  </a:schemeClr>
                </a:solidFill>
                <a:ea typeface="ＭＳ Ｐゴシック" pitchFamily="34" charset="-128"/>
              </a:rPr>
              <a:t>People Business Partners </a:t>
            </a:r>
            <a:r>
              <a:rPr lang="en-US" b="1" dirty="0">
                <a:solidFill>
                  <a:schemeClr val="accent6">
                    <a:lumMod val="50000"/>
                  </a:schemeClr>
                </a:solidFill>
                <a:ea typeface="ＭＳ Ｐゴシック" pitchFamily="34" charset="-128"/>
                <a:hlinkClick r:id="rId4"/>
              </a:rPr>
              <a:t>People.Support@aa.com</a:t>
            </a:r>
            <a:endParaRPr lang="en-US" b="1" dirty="0">
              <a:solidFill>
                <a:schemeClr val="accent6">
                  <a:lumMod val="50000"/>
                </a:schemeClr>
              </a:solidFill>
              <a:ea typeface="ＭＳ Ｐゴシック" pitchFamily="34" charset="-128"/>
            </a:endParaRPr>
          </a:p>
          <a:p>
            <a:pPr marL="411480" indent="-411480">
              <a:lnSpc>
                <a:spcPct val="100000"/>
              </a:lnSpc>
              <a:buFont typeface="Wingdings" panose="05000000000000000000" pitchFamily="2" charset="2"/>
              <a:buChar char="§"/>
            </a:pPr>
            <a:r>
              <a:rPr lang="en-US" b="1" dirty="0">
                <a:solidFill>
                  <a:schemeClr val="accent6">
                    <a:lumMod val="50000"/>
                  </a:schemeClr>
                </a:solidFill>
                <a:ea typeface="ＭＳ Ｐゴシック" pitchFamily="34" charset="-128"/>
              </a:rPr>
              <a:t>Payroll </a:t>
            </a:r>
            <a:r>
              <a:rPr lang="en-US" b="1" dirty="0">
                <a:solidFill>
                  <a:schemeClr val="accent6">
                    <a:lumMod val="50000"/>
                  </a:schemeClr>
                </a:solidFill>
                <a:ea typeface="ＭＳ Ｐゴシック" pitchFamily="34" charset="-128"/>
                <a:hlinkClick r:id="rId5"/>
              </a:rPr>
              <a:t>PSC@aa.com</a:t>
            </a:r>
            <a:endParaRPr lang="en-US" b="1" dirty="0">
              <a:solidFill>
                <a:schemeClr val="accent6">
                  <a:lumMod val="50000"/>
                </a:schemeClr>
              </a:solidFill>
              <a:ea typeface="ＭＳ Ｐゴシック" pitchFamily="34" charset="-128"/>
            </a:endParaRPr>
          </a:p>
          <a:p>
            <a:pPr marL="411480" indent="-411480">
              <a:lnSpc>
                <a:spcPct val="100000"/>
              </a:lnSpc>
              <a:buFont typeface="Wingdings" panose="05000000000000000000" pitchFamily="2" charset="2"/>
              <a:buChar char="§"/>
            </a:pPr>
            <a:r>
              <a:rPr lang="en-US" b="1" dirty="0">
                <a:solidFill>
                  <a:schemeClr val="accent6">
                    <a:lumMod val="50000"/>
                  </a:schemeClr>
                </a:solidFill>
                <a:ea typeface="ＭＳ Ｐゴシック" pitchFamily="34" charset="-128"/>
              </a:rPr>
              <a:t>AA Retirement Services </a:t>
            </a:r>
            <a:r>
              <a:rPr lang="en-US" b="1" dirty="0">
                <a:solidFill>
                  <a:schemeClr val="accent6">
                    <a:lumMod val="50000"/>
                  </a:schemeClr>
                </a:solidFill>
                <a:ea typeface="ＭＳ Ｐゴシック" pitchFamily="34" charset="-128"/>
                <a:hlinkClick r:id="rId6"/>
              </a:rPr>
              <a:t>Retirement.Services@aa.com</a:t>
            </a:r>
            <a:endParaRPr lang="en-US" b="1" dirty="0">
              <a:solidFill>
                <a:schemeClr val="accent6">
                  <a:lumMod val="50000"/>
                </a:schemeClr>
              </a:solidFill>
              <a:ea typeface="ＭＳ Ｐゴシック" pitchFamily="34" charset="-128"/>
            </a:endParaRPr>
          </a:p>
          <a:p>
            <a:pPr marL="411480" indent="-411480">
              <a:lnSpc>
                <a:spcPct val="100000"/>
              </a:lnSpc>
              <a:buFont typeface="Wingdings" panose="05000000000000000000" pitchFamily="2" charset="2"/>
              <a:buChar char="§"/>
            </a:pPr>
            <a:r>
              <a:rPr lang="en-US" b="1" dirty="0">
                <a:solidFill>
                  <a:schemeClr val="accent6">
                    <a:lumMod val="50000"/>
                  </a:schemeClr>
                </a:solidFill>
                <a:ea typeface="ＭＳ Ｐゴシック" pitchFamily="34" charset="-128"/>
              </a:rPr>
              <a:t>HR Services (LAA Pension) </a:t>
            </a:r>
            <a:r>
              <a:rPr lang="en-US" b="1" dirty="0">
                <a:solidFill>
                  <a:schemeClr val="accent6">
                    <a:lumMod val="60000"/>
                    <a:lumOff val="40000"/>
                  </a:schemeClr>
                </a:solidFill>
                <a:ea typeface="ＭＳ Ｐゴシック" pitchFamily="34" charset="-128"/>
              </a:rPr>
              <a:t>866-470-0847</a:t>
            </a:r>
          </a:p>
          <a:p>
            <a:pPr marL="411480" indent="-411480">
              <a:lnSpc>
                <a:spcPct val="100000"/>
              </a:lnSpc>
              <a:buFont typeface="Wingdings" panose="05000000000000000000" pitchFamily="2" charset="2"/>
              <a:buChar char="§"/>
            </a:pPr>
            <a:r>
              <a:rPr lang="en-US" b="1" dirty="0">
                <a:solidFill>
                  <a:schemeClr val="accent6">
                    <a:lumMod val="50000"/>
                  </a:schemeClr>
                </a:solidFill>
                <a:ea typeface="ＭＳ Ｐゴシック" pitchFamily="34" charset="-128"/>
              </a:rPr>
              <a:t>Fidelity</a:t>
            </a:r>
            <a:r>
              <a:rPr lang="en-US" b="1" dirty="0">
                <a:solidFill>
                  <a:schemeClr val="accent6">
                    <a:lumMod val="60000"/>
                    <a:lumOff val="40000"/>
                  </a:schemeClr>
                </a:solidFill>
                <a:ea typeface="ＭＳ Ｐゴシック" pitchFamily="34" charset="-128"/>
              </a:rPr>
              <a:t> </a:t>
            </a:r>
            <a:r>
              <a:rPr lang="en-US" b="1" dirty="0">
                <a:solidFill>
                  <a:schemeClr val="accent6">
                    <a:lumMod val="50000"/>
                  </a:schemeClr>
                </a:solidFill>
                <a:ea typeface="ＭＳ Ｐゴシック" pitchFamily="34" charset="-128"/>
              </a:rPr>
              <a:t>Investments</a:t>
            </a:r>
            <a:r>
              <a:rPr lang="en-US" b="1" dirty="0">
                <a:solidFill>
                  <a:schemeClr val="accent6">
                    <a:lumMod val="60000"/>
                    <a:lumOff val="40000"/>
                  </a:schemeClr>
                </a:solidFill>
                <a:ea typeface="ＭＳ Ｐゴシック" pitchFamily="34" charset="-128"/>
              </a:rPr>
              <a:t> 800-354-3412 or </a:t>
            </a:r>
            <a:r>
              <a:rPr lang="en-US" b="1" dirty="0">
                <a:solidFill>
                  <a:srgbClr val="0078D3"/>
                </a:solidFill>
                <a:ea typeface="ＭＳ Ｐゴシック" pitchFamily="34" charset="-128"/>
                <a:hlinkClick r:id="rId7">
                  <a:extLst>
                    <a:ext uri="{A12FA001-AC4F-418D-AE19-62706E023703}">
                      <ahyp:hlinkClr xmlns:ahyp="http://schemas.microsoft.com/office/drawing/2018/hyperlinkcolor" val="tx"/>
                    </a:ext>
                  </a:extLst>
                </a:hlinkClick>
              </a:rPr>
              <a:t>www.netbenefits.com/aa</a:t>
            </a:r>
            <a:endParaRPr lang="en-US" b="1" dirty="0">
              <a:solidFill>
                <a:srgbClr val="0078D3"/>
              </a:solidFill>
              <a:ea typeface="ＭＳ Ｐゴシック" pitchFamily="34" charset="-128"/>
            </a:endParaRPr>
          </a:p>
          <a:p>
            <a:pPr marL="0" indent="0">
              <a:buNone/>
            </a:pPr>
            <a:endParaRPr lang="en-US" b="1" dirty="0">
              <a:solidFill>
                <a:schemeClr val="accent6">
                  <a:lumMod val="50000"/>
                </a:schemeClr>
              </a:solidFill>
              <a:ea typeface="ＭＳ Ｐゴシック" pitchFamily="34" charset="-128"/>
            </a:endParaRPr>
          </a:p>
          <a:p>
            <a:pPr marL="401956" lvl="3" indent="0">
              <a:buFont typeface="Arial" panose="020B0604020202020204" pitchFamily="34" charset="0"/>
              <a:buNone/>
            </a:pPr>
            <a:endParaRPr lang="en-US" sz="2400" dirty="0">
              <a:ea typeface="ＭＳ Ｐゴシック" pitchFamily="34" charset="-128"/>
            </a:endParaRPr>
          </a:p>
          <a:p>
            <a:pPr lvl="4" indent="0">
              <a:spcBef>
                <a:spcPts val="1440"/>
              </a:spcBef>
              <a:buFont typeface="Arial" panose="020B0604020202020204" pitchFamily="34" charset="0"/>
              <a:buNone/>
              <a:defRPr/>
            </a:pPr>
            <a:r>
              <a:rPr lang="en-US" sz="2160" dirty="0"/>
              <a:t>	</a:t>
            </a:r>
          </a:p>
          <a:p>
            <a:pPr>
              <a:spcBef>
                <a:spcPts val="1440"/>
              </a:spcBef>
              <a:defRPr/>
            </a:pPr>
            <a:endParaRPr lang="en-US" sz="2160" dirty="0"/>
          </a:p>
          <a:p>
            <a:pPr marL="411480" indent="-411480">
              <a:spcBef>
                <a:spcPts val="1440"/>
              </a:spcBef>
              <a:buFont typeface="Wingdings" panose="05000000000000000000" pitchFamily="2" charset="2"/>
              <a:buChar char="§"/>
              <a:defRPr/>
            </a:pPr>
            <a:endParaRPr lang="en-US" dirty="0"/>
          </a:p>
        </p:txBody>
      </p:sp>
      <p:sp>
        <p:nvSpPr>
          <p:cNvPr id="3" name="TextBox 2">
            <a:extLst>
              <a:ext uri="{FF2B5EF4-FFF2-40B4-BE49-F238E27FC236}">
                <a16:creationId xmlns:a16="http://schemas.microsoft.com/office/drawing/2014/main" id="{4DCE0E81-4201-4ADD-A420-4AF5FD077026}"/>
              </a:ext>
            </a:extLst>
          </p:cNvPr>
          <p:cNvSpPr txBox="1"/>
          <p:nvPr/>
        </p:nvSpPr>
        <p:spPr>
          <a:xfrm>
            <a:off x="1198880" y="6461760"/>
            <a:ext cx="10038080" cy="396240"/>
          </a:xfrm>
          <a:prstGeom prst="rect">
            <a:avLst/>
          </a:prstGeom>
          <a:noFill/>
        </p:spPr>
        <p:txBody>
          <a:bodyPr wrap="square" rtlCol="0">
            <a:spAutoFit/>
          </a:bodyPr>
          <a:lstStyle/>
          <a:p>
            <a:r>
              <a:rPr lang="en-US" sz="1000" dirty="0">
                <a:solidFill>
                  <a:schemeClr val="accent4">
                    <a:lumMod val="60000"/>
                    <a:lumOff val="40000"/>
                  </a:schemeClr>
                </a:solidFill>
                <a:latin typeface="AmericanSans" panose="02000000000000000000" pitchFamily="50" charset="0"/>
              </a:rPr>
              <a:t>The terms of the plan, program or Company  policy documents govern the benefits and privileges highlighted in this presentation. If there is a conflict between this presentation and the plan program or Company policy document will govern the actual benefit or privilege.</a:t>
            </a:r>
          </a:p>
        </p:txBody>
      </p:sp>
    </p:spTree>
    <p:extLst>
      <p:ext uri="{BB962C8B-B14F-4D97-AF65-F5344CB8AC3E}">
        <p14:creationId xmlns:p14="http://schemas.microsoft.com/office/powerpoint/2010/main" val="3665254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3BEB95-C153-4EA9-86C9-4AB2F764D148}"/>
              </a:ext>
            </a:extLst>
          </p:cNvPr>
          <p:cNvSpPr txBox="1"/>
          <p:nvPr/>
        </p:nvSpPr>
        <p:spPr>
          <a:xfrm rot="20654840">
            <a:off x="233680" y="539989"/>
            <a:ext cx="5252720" cy="1107996"/>
          </a:xfrm>
          <a:prstGeom prst="rect">
            <a:avLst/>
          </a:prstGeom>
          <a:noFill/>
        </p:spPr>
        <p:txBody>
          <a:bodyPr wrap="square" rtlCol="0">
            <a:spAutoFit/>
          </a:bodyPr>
          <a:lstStyle/>
          <a:p>
            <a:pPr algn="l"/>
            <a:r>
              <a:rPr lang="en-US" sz="6600" dirty="0">
                <a:solidFill>
                  <a:schemeClr val="accent5"/>
                </a:solidFill>
                <a:latin typeface="AmericanSans" panose="02000000000000000000" pitchFamily="2" charset="77"/>
              </a:rPr>
              <a:t>Questions</a:t>
            </a:r>
          </a:p>
        </p:txBody>
      </p:sp>
    </p:spTree>
    <p:extLst>
      <p:ext uri="{BB962C8B-B14F-4D97-AF65-F5344CB8AC3E}">
        <p14:creationId xmlns:p14="http://schemas.microsoft.com/office/powerpoint/2010/main" val="1057526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 name="Title 3">
            <a:extLst>
              <a:ext uri="{FF2B5EF4-FFF2-40B4-BE49-F238E27FC236}">
                <a16:creationId xmlns:a16="http://schemas.microsoft.com/office/drawing/2014/main" id="{48343E45-9D1E-4D76-972C-2BB8C4FEA5CC}"/>
              </a:ext>
            </a:extLst>
          </p:cNvPr>
          <p:cNvSpPr>
            <a:spLocks noGrp="1"/>
          </p:cNvSpPr>
          <p:nvPr>
            <p:ph type="title"/>
          </p:nvPr>
        </p:nvSpPr>
        <p:spPr>
          <a:xfrm>
            <a:off x="593636" y="273361"/>
            <a:ext cx="8537575" cy="668338"/>
          </a:xfrm>
        </p:spPr>
        <p:txBody>
          <a:bodyPr>
            <a:noAutofit/>
          </a:bodyPr>
          <a:lstStyle/>
          <a:p>
            <a:r>
              <a:rPr lang="en-US" altLang="en-US" u="sng" dirty="0">
                <a:solidFill>
                  <a:schemeClr val="accent1"/>
                </a:solidFill>
                <a:ea typeface="ＭＳ Ｐゴシック" panose="020B0600070205080204" pitchFamily="34" charset="-128"/>
              </a:rPr>
              <a:t>Retirement readiness</a:t>
            </a:r>
          </a:p>
        </p:txBody>
      </p:sp>
      <p:pic>
        <p:nvPicPr>
          <p:cNvPr id="2" name="Picture 1">
            <a:extLst>
              <a:ext uri="{FF2B5EF4-FFF2-40B4-BE49-F238E27FC236}">
                <a16:creationId xmlns:a16="http://schemas.microsoft.com/office/drawing/2014/main" id="{0413737F-EA13-42DF-B552-CB9BE1F99E4E}"/>
              </a:ext>
            </a:extLst>
          </p:cNvPr>
          <p:cNvPicPr>
            <a:picLocks noChangeAspect="1"/>
          </p:cNvPicPr>
          <p:nvPr/>
        </p:nvPicPr>
        <p:blipFill>
          <a:blip r:embed="rId3"/>
          <a:stretch>
            <a:fillRect/>
          </a:stretch>
        </p:blipFill>
        <p:spPr>
          <a:xfrm>
            <a:off x="905286" y="1046250"/>
            <a:ext cx="9478233" cy="5273394"/>
          </a:xfrm>
          <a:prstGeom prst="rect">
            <a:avLst/>
          </a:prstGeom>
        </p:spPr>
      </p:pic>
    </p:spTree>
    <p:extLst>
      <p:ext uri="{BB962C8B-B14F-4D97-AF65-F5344CB8AC3E}">
        <p14:creationId xmlns:p14="http://schemas.microsoft.com/office/powerpoint/2010/main" val="120603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 name="Title 3">
            <a:extLst>
              <a:ext uri="{FF2B5EF4-FFF2-40B4-BE49-F238E27FC236}">
                <a16:creationId xmlns:a16="http://schemas.microsoft.com/office/drawing/2014/main" id="{48343E45-9D1E-4D76-972C-2BB8C4FEA5CC}"/>
              </a:ext>
            </a:extLst>
          </p:cNvPr>
          <p:cNvSpPr>
            <a:spLocks noGrp="1"/>
          </p:cNvSpPr>
          <p:nvPr>
            <p:ph type="title"/>
          </p:nvPr>
        </p:nvSpPr>
        <p:spPr>
          <a:xfrm>
            <a:off x="593636" y="273361"/>
            <a:ext cx="8537575" cy="668338"/>
          </a:xfrm>
        </p:spPr>
        <p:txBody>
          <a:bodyPr>
            <a:noAutofit/>
          </a:bodyPr>
          <a:lstStyle/>
          <a:p>
            <a:r>
              <a:rPr lang="en-US" altLang="en-US" u="sng" dirty="0">
                <a:solidFill>
                  <a:schemeClr val="accent1"/>
                </a:solidFill>
                <a:ea typeface="ＭＳ Ｐゴシック" panose="020B0600070205080204" pitchFamily="34" charset="-128"/>
              </a:rPr>
              <a:t>Fidelity </a:t>
            </a:r>
            <a:r>
              <a:rPr lang="en-US" altLang="en-US" u="sng" dirty="0" err="1">
                <a:solidFill>
                  <a:schemeClr val="accent1"/>
                </a:solidFill>
                <a:ea typeface="ＭＳ Ｐゴシック" panose="020B0600070205080204" pitchFamily="34" charset="-128"/>
              </a:rPr>
              <a:t>NetBenefits</a:t>
            </a:r>
            <a:endParaRPr lang="en-US" altLang="en-US" u="sng" dirty="0">
              <a:solidFill>
                <a:schemeClr val="accent1"/>
              </a:solidFill>
              <a:ea typeface="ＭＳ Ｐゴシック" panose="020B0600070205080204" pitchFamily="34" charset="-128"/>
            </a:endParaRPr>
          </a:p>
        </p:txBody>
      </p:sp>
      <p:pic>
        <p:nvPicPr>
          <p:cNvPr id="3" name="Picture 2">
            <a:extLst>
              <a:ext uri="{FF2B5EF4-FFF2-40B4-BE49-F238E27FC236}">
                <a16:creationId xmlns:a16="http://schemas.microsoft.com/office/drawing/2014/main" id="{D86D4B10-635A-4A60-8A21-70356B71A3DB}"/>
              </a:ext>
            </a:extLst>
          </p:cNvPr>
          <p:cNvPicPr>
            <a:picLocks noChangeAspect="1"/>
          </p:cNvPicPr>
          <p:nvPr/>
        </p:nvPicPr>
        <p:blipFill>
          <a:blip r:embed="rId3"/>
          <a:stretch>
            <a:fillRect/>
          </a:stretch>
        </p:blipFill>
        <p:spPr>
          <a:xfrm>
            <a:off x="944880" y="1694253"/>
            <a:ext cx="10099039" cy="3469494"/>
          </a:xfrm>
          <a:prstGeom prst="rect">
            <a:avLst/>
          </a:prstGeom>
        </p:spPr>
      </p:pic>
    </p:spTree>
    <p:extLst>
      <p:ext uri="{BB962C8B-B14F-4D97-AF65-F5344CB8AC3E}">
        <p14:creationId xmlns:p14="http://schemas.microsoft.com/office/powerpoint/2010/main" val="2045814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a:extLst>
              <a:ext uri="{FF2B5EF4-FFF2-40B4-BE49-F238E27FC236}">
                <a16:creationId xmlns:a16="http://schemas.microsoft.com/office/drawing/2014/main" id="{C3E36C94-F955-4D2C-937F-98C7082165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5854" y="1741488"/>
            <a:ext cx="2928938"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Isosceles Triangle 17">
            <a:extLst>
              <a:ext uri="{FF2B5EF4-FFF2-40B4-BE49-F238E27FC236}">
                <a16:creationId xmlns:a16="http://schemas.microsoft.com/office/drawing/2014/main" id="{CD4585BD-B7EA-4E6E-9605-A1194E110947}"/>
              </a:ext>
            </a:extLst>
          </p:cNvPr>
          <p:cNvSpPr/>
          <p:nvPr/>
        </p:nvSpPr>
        <p:spPr>
          <a:xfrm rot="18672090">
            <a:off x="5322888" y="1212851"/>
            <a:ext cx="1630363" cy="4640262"/>
          </a:xfrm>
          <a:prstGeom prst="triangle">
            <a:avLst>
              <a:gd name="adj" fmla="val 34467"/>
            </a:avLst>
          </a:prstGeom>
          <a:solidFill>
            <a:srgbClr val="DDDDDD"/>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defTabSz="368978">
              <a:defRPr/>
            </a:pPr>
            <a:endParaRPr lang="en-US">
              <a:solidFill>
                <a:prstClr val="white"/>
              </a:solidFill>
            </a:endParaRPr>
          </a:p>
        </p:txBody>
      </p:sp>
      <p:sp>
        <p:nvSpPr>
          <p:cNvPr id="6148" name="Rectangle 2">
            <a:extLst>
              <a:ext uri="{FF2B5EF4-FFF2-40B4-BE49-F238E27FC236}">
                <a16:creationId xmlns:a16="http://schemas.microsoft.com/office/drawing/2014/main" id="{63B99543-36E2-4F12-9AA0-1BF9EB6F3709}"/>
              </a:ext>
            </a:extLst>
          </p:cNvPr>
          <p:cNvSpPr>
            <a:spLocks noGrp="1" noChangeArrowheads="1"/>
          </p:cNvSpPr>
          <p:nvPr>
            <p:ph type="title" idx="4294967295"/>
          </p:nvPr>
        </p:nvSpPr>
        <p:spPr>
          <a:xfrm>
            <a:off x="838200" y="376236"/>
            <a:ext cx="11099800" cy="663575"/>
          </a:xfrm>
        </p:spPr>
        <p:txBody>
          <a:bodyPr>
            <a:noAutofit/>
          </a:bodyPr>
          <a:lstStyle/>
          <a:p>
            <a:r>
              <a:rPr lang="en-US" altLang="en-US" u="sng" dirty="0">
                <a:solidFill>
                  <a:schemeClr val="accent1"/>
                </a:solidFill>
                <a:ea typeface="ＭＳ Ｐゴシック" panose="020B0600070205080204" pitchFamily="34" charset="-128"/>
              </a:rPr>
              <a:t>Planning &amp; Guidance Center on </a:t>
            </a:r>
            <a:r>
              <a:rPr lang="en-US" altLang="en-US" u="sng" dirty="0" err="1">
                <a:solidFill>
                  <a:schemeClr val="accent1"/>
                </a:solidFill>
                <a:ea typeface="ＭＳ Ｐゴシック" panose="020B0600070205080204" pitchFamily="34" charset="-128"/>
              </a:rPr>
              <a:t>NetBenefits</a:t>
            </a:r>
            <a:r>
              <a:rPr lang="en-US" altLang="en-US" baseline="30000" dirty="0">
                <a:ea typeface="ＭＳ Ｐゴシック" panose="020B0600070205080204" pitchFamily="34" charset="-128"/>
              </a:rPr>
              <a:t>®</a:t>
            </a:r>
          </a:p>
        </p:txBody>
      </p:sp>
      <p:sp>
        <p:nvSpPr>
          <p:cNvPr id="6150" name="Text Box 28">
            <a:extLst>
              <a:ext uri="{FF2B5EF4-FFF2-40B4-BE49-F238E27FC236}">
                <a16:creationId xmlns:a16="http://schemas.microsoft.com/office/drawing/2014/main" id="{087FFC84-58B6-4BE8-9A0C-381F21ADCA74}"/>
              </a:ext>
            </a:extLst>
          </p:cNvPr>
          <p:cNvSpPr txBox="1">
            <a:spLocks noChangeArrowheads="1"/>
          </p:cNvSpPr>
          <p:nvPr/>
        </p:nvSpPr>
        <p:spPr bwMode="auto">
          <a:xfrm>
            <a:off x="894124" y="1005495"/>
            <a:ext cx="8620125" cy="584200"/>
          </a:xfrm>
          <a:prstGeom prst="rect">
            <a:avLst/>
          </a:prstGeom>
          <a:noFill/>
          <a:ln>
            <a:noFill/>
          </a:ln>
          <a:effectLst>
            <a:prstShdw prst="shdw17" dist="17961" dir="2700000">
              <a:srgbClr val="83956A"/>
            </a:prstShdw>
          </a:effectLst>
          <a:extLst>
            <a:ext uri="{909E8E84-426E-40DD-AFC4-6F175D3DCCD1}">
              <a14:hiddenFill xmlns:a14="http://schemas.microsoft.com/office/drawing/2010/main">
                <a:solidFill>
                  <a:srgbClr val="DAF9B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eaLnBrk="1" hangingPunct="1">
              <a:lnSpc>
                <a:spcPct val="100000"/>
              </a:lnSpc>
              <a:spcBef>
                <a:spcPct val="50000"/>
              </a:spcBef>
              <a:spcAft>
                <a:spcPct val="0"/>
              </a:spcAft>
              <a:buClrTx/>
              <a:buFontTx/>
              <a:buNone/>
            </a:pPr>
            <a:r>
              <a:rPr lang="en-US" altLang="en-US" sz="1600" dirty="0">
                <a:solidFill>
                  <a:schemeClr val="tx1"/>
                </a:solidFill>
              </a:rPr>
              <a:t>A personalized, online planning experience to help you set goals and better understand your full financial picture</a:t>
            </a:r>
          </a:p>
        </p:txBody>
      </p:sp>
      <p:sp>
        <p:nvSpPr>
          <p:cNvPr id="6151" name="Content Placeholder 2">
            <a:extLst>
              <a:ext uri="{FF2B5EF4-FFF2-40B4-BE49-F238E27FC236}">
                <a16:creationId xmlns:a16="http://schemas.microsoft.com/office/drawing/2014/main" id="{B71202D9-EF93-46B0-8A50-0F0E99A98D7F}"/>
              </a:ext>
            </a:extLst>
          </p:cNvPr>
          <p:cNvSpPr txBox="1">
            <a:spLocks/>
          </p:cNvSpPr>
          <p:nvPr/>
        </p:nvSpPr>
        <p:spPr bwMode="auto">
          <a:xfrm>
            <a:off x="5410200" y="1630363"/>
            <a:ext cx="508635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marL="285750" indent="-285750" defTabSz="1019175"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defTabSz="1019175"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defTabSz="1019175"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defTabSz="1019175"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defTabSz="1019175"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defTabSz="1019175"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defTabSz="1019175"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defTabSz="1019175"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defTabSz="1019175"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nSpc>
                <a:spcPct val="100000"/>
              </a:lnSpc>
              <a:buClr>
                <a:srgbClr val="5D9A0C"/>
              </a:buClr>
              <a:buFont typeface="Arial" panose="020B0604020202020204" pitchFamily="34" charset="0"/>
              <a:buChar char="•"/>
            </a:pPr>
            <a:r>
              <a:rPr lang="en-US" altLang="en-US" sz="1400" b="0" dirty="0">
                <a:solidFill>
                  <a:srgbClr val="000000"/>
                </a:solidFill>
              </a:rPr>
              <a:t>Access the </a:t>
            </a:r>
            <a:r>
              <a:rPr lang="en-US" altLang="en-US" sz="1400" dirty="0">
                <a:solidFill>
                  <a:srgbClr val="000000"/>
                </a:solidFill>
              </a:rPr>
              <a:t>Planning &amp; Guidance Center</a:t>
            </a:r>
            <a:r>
              <a:rPr lang="en-US" altLang="en-US" sz="1400" b="0" dirty="0">
                <a:solidFill>
                  <a:srgbClr val="000000"/>
                </a:solidFill>
              </a:rPr>
              <a:t> on </a:t>
            </a:r>
            <a:r>
              <a:rPr lang="en-US" altLang="en-US" sz="1400" b="0" dirty="0" err="1">
                <a:solidFill>
                  <a:srgbClr val="000000"/>
                </a:solidFill>
              </a:rPr>
              <a:t>NetBenefits</a:t>
            </a:r>
            <a:r>
              <a:rPr lang="en-US" altLang="en-US" sz="1400" b="0" dirty="0">
                <a:solidFill>
                  <a:srgbClr val="000000"/>
                </a:solidFill>
              </a:rPr>
              <a:t> from the </a:t>
            </a:r>
            <a:r>
              <a:rPr lang="en-US" altLang="en-US" sz="1400" dirty="0">
                <a:solidFill>
                  <a:srgbClr val="000000"/>
                </a:solidFill>
              </a:rPr>
              <a:t>Plannin</a:t>
            </a:r>
            <a:r>
              <a:rPr lang="en-US" altLang="en-US" sz="1400" b="0" dirty="0">
                <a:solidFill>
                  <a:srgbClr val="000000"/>
                </a:solidFill>
              </a:rPr>
              <a:t>g link on the homepage</a:t>
            </a:r>
          </a:p>
          <a:p>
            <a:pPr>
              <a:lnSpc>
                <a:spcPct val="100000"/>
              </a:lnSpc>
              <a:buClr>
                <a:srgbClr val="5D9A0C"/>
              </a:buClr>
              <a:buFont typeface="Arial" panose="020B0604020202020204" pitchFamily="34" charset="0"/>
              <a:buChar char="•"/>
            </a:pPr>
            <a:r>
              <a:rPr lang="en-US" altLang="en-US" sz="1400" b="0" dirty="0">
                <a:solidFill>
                  <a:srgbClr val="000000"/>
                </a:solidFill>
              </a:rPr>
              <a:t>From there, you can </a:t>
            </a:r>
            <a:r>
              <a:rPr lang="en-US" altLang="en-US" sz="1400" dirty="0">
                <a:solidFill>
                  <a:srgbClr val="000000"/>
                </a:solidFill>
              </a:rPr>
              <a:t>create a plan for retirement</a:t>
            </a:r>
            <a:r>
              <a:rPr lang="en-US" altLang="en-US" sz="1400" b="0" dirty="0">
                <a:solidFill>
                  <a:srgbClr val="000000"/>
                </a:solidFill>
              </a:rPr>
              <a:t>, </a:t>
            </a:r>
            <a:r>
              <a:rPr lang="en-US" altLang="en-US" sz="1400" dirty="0">
                <a:solidFill>
                  <a:srgbClr val="000000"/>
                </a:solidFill>
              </a:rPr>
              <a:t>college</a:t>
            </a:r>
            <a:r>
              <a:rPr lang="en-US" altLang="en-US" sz="1400" b="0" dirty="0">
                <a:solidFill>
                  <a:srgbClr val="000000"/>
                </a:solidFill>
              </a:rPr>
              <a:t>, or a </a:t>
            </a:r>
            <a:r>
              <a:rPr lang="en-US" altLang="en-US" sz="1400" dirty="0">
                <a:solidFill>
                  <a:srgbClr val="000000"/>
                </a:solidFill>
              </a:rPr>
              <a:t>personal savings goal </a:t>
            </a:r>
            <a:r>
              <a:rPr lang="en-US" altLang="en-US" sz="1400" b="0" dirty="0">
                <a:solidFill>
                  <a:srgbClr val="000000"/>
                </a:solidFill>
              </a:rPr>
              <a:t>– or </a:t>
            </a:r>
            <a:r>
              <a:rPr lang="en-US" altLang="en-US" sz="1400" dirty="0">
                <a:solidFill>
                  <a:srgbClr val="000000"/>
                </a:solidFill>
              </a:rPr>
              <a:t>get help with your investment strategy</a:t>
            </a:r>
            <a:endParaRPr lang="en-US" altLang="en-US" sz="1400" b="0" dirty="0">
              <a:solidFill>
                <a:srgbClr val="000000"/>
              </a:solidFill>
            </a:endParaRPr>
          </a:p>
        </p:txBody>
      </p:sp>
      <p:sp>
        <p:nvSpPr>
          <p:cNvPr id="14" name="Rounded Rectangle 13">
            <a:extLst>
              <a:ext uri="{FF2B5EF4-FFF2-40B4-BE49-F238E27FC236}">
                <a16:creationId xmlns:a16="http://schemas.microsoft.com/office/drawing/2014/main" id="{E11650A3-322B-4116-8D2B-8B73CEBF56FE}"/>
              </a:ext>
            </a:extLst>
          </p:cNvPr>
          <p:cNvSpPr/>
          <p:nvPr/>
        </p:nvSpPr>
        <p:spPr bwMode="auto">
          <a:xfrm>
            <a:off x="4232275" y="3414713"/>
            <a:ext cx="2655888" cy="2825750"/>
          </a:xfrm>
          <a:prstGeom prst="roundRect">
            <a:avLst>
              <a:gd name="adj" fmla="val 3185"/>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lIns="82058" tIns="41029" rIns="82058" bIns="41029"/>
          <a:lstStyle/>
          <a:p>
            <a:pPr defTabSz="914608">
              <a:defRPr/>
            </a:pPr>
            <a:endParaRPr lang="en-US" dirty="0">
              <a:latin typeface="Arial" charset="0"/>
            </a:endParaRPr>
          </a:p>
        </p:txBody>
      </p:sp>
      <p:sp>
        <p:nvSpPr>
          <p:cNvPr id="12" name="Rounded Rectangle 11">
            <a:extLst>
              <a:ext uri="{FF2B5EF4-FFF2-40B4-BE49-F238E27FC236}">
                <a16:creationId xmlns:a16="http://schemas.microsoft.com/office/drawing/2014/main" id="{37116378-EAF8-47B4-AE4D-C20C67FD68BC}"/>
              </a:ext>
            </a:extLst>
          </p:cNvPr>
          <p:cNvSpPr/>
          <p:nvPr/>
        </p:nvSpPr>
        <p:spPr bwMode="auto">
          <a:xfrm>
            <a:off x="7140575" y="3414713"/>
            <a:ext cx="2654300" cy="2825750"/>
          </a:xfrm>
          <a:prstGeom prst="roundRect">
            <a:avLst>
              <a:gd name="adj" fmla="val 3185"/>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lIns="82058" tIns="41029" rIns="82058" bIns="41029"/>
          <a:lstStyle/>
          <a:p>
            <a:pPr defTabSz="914608">
              <a:defRPr/>
            </a:pPr>
            <a:endParaRPr lang="en-US" dirty="0">
              <a:latin typeface="Arial" charset="0"/>
            </a:endParaRPr>
          </a:p>
        </p:txBody>
      </p:sp>
      <p:sp>
        <p:nvSpPr>
          <p:cNvPr id="6154" name="TextBox 3">
            <a:extLst>
              <a:ext uri="{FF2B5EF4-FFF2-40B4-BE49-F238E27FC236}">
                <a16:creationId xmlns:a16="http://schemas.microsoft.com/office/drawing/2014/main" id="{5BDD6314-5234-4E82-A539-F8ECCFD0C711}"/>
              </a:ext>
            </a:extLst>
          </p:cNvPr>
          <p:cNvSpPr txBox="1">
            <a:spLocks noChangeArrowheads="1"/>
          </p:cNvSpPr>
          <p:nvPr/>
        </p:nvSpPr>
        <p:spPr bwMode="auto">
          <a:xfrm>
            <a:off x="4546600" y="3529014"/>
            <a:ext cx="2027238"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37" tIns="41019" rIns="82037" bIns="41019"/>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ts val="538"/>
              </a:spcAft>
              <a:buClrTx/>
            </a:pPr>
            <a:r>
              <a:rPr lang="en-US" altLang="en-US" sz="1000">
                <a:solidFill>
                  <a:schemeClr val="tx1"/>
                </a:solidFill>
                <a:latin typeface="Helvetica" panose="020B0604020202020204" pitchFamily="34" charset="0"/>
                <a:cs typeface="Helvetica" panose="020B0604020202020204" pitchFamily="34" charset="0"/>
              </a:rPr>
              <a:t>CREATE A GOAL</a:t>
            </a:r>
            <a:br>
              <a:rPr lang="en-US" altLang="en-US" sz="1000">
                <a:solidFill>
                  <a:schemeClr val="tx1"/>
                </a:solidFill>
                <a:latin typeface="Helvetica" panose="020B0604020202020204" pitchFamily="34" charset="0"/>
                <a:cs typeface="Helvetica" panose="020B0604020202020204" pitchFamily="34" charset="0"/>
              </a:rPr>
            </a:br>
            <a:r>
              <a:rPr lang="en-US" altLang="en-US" sz="1000" b="0" i="1">
                <a:solidFill>
                  <a:schemeClr val="tx1"/>
                </a:solidFill>
                <a:latin typeface="Helvetica" panose="020B0604020202020204" pitchFamily="34" charset="0"/>
                <a:cs typeface="Helvetica" panose="020B0604020202020204" pitchFamily="34" charset="0"/>
              </a:rPr>
              <a:t>(first-time visitor)</a:t>
            </a:r>
          </a:p>
        </p:txBody>
      </p:sp>
      <p:sp>
        <p:nvSpPr>
          <p:cNvPr id="6155" name="TextBox 3">
            <a:extLst>
              <a:ext uri="{FF2B5EF4-FFF2-40B4-BE49-F238E27FC236}">
                <a16:creationId xmlns:a16="http://schemas.microsoft.com/office/drawing/2014/main" id="{B4437E4C-B28F-46CB-AEF7-31EEEBF45ACD}"/>
              </a:ext>
            </a:extLst>
          </p:cNvPr>
          <p:cNvSpPr txBox="1">
            <a:spLocks noChangeArrowheads="1"/>
          </p:cNvSpPr>
          <p:nvPr/>
        </p:nvSpPr>
        <p:spPr bwMode="auto">
          <a:xfrm>
            <a:off x="7453314" y="3462339"/>
            <a:ext cx="2027237"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37" tIns="41019" rIns="82037" bIns="41019"/>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ts val="538"/>
              </a:spcAft>
              <a:buClrTx/>
            </a:pPr>
            <a:r>
              <a:rPr lang="en-US" altLang="en-US" sz="1000">
                <a:solidFill>
                  <a:schemeClr val="tx1"/>
                </a:solidFill>
                <a:latin typeface="Helvetica" panose="020B0604020202020204" pitchFamily="34" charset="0"/>
                <a:cs typeface="Helvetica" panose="020B0604020202020204" pitchFamily="34" charset="0"/>
              </a:rPr>
              <a:t>PLANNING &amp; GUIDANCE CENTER LANDING PAGE</a:t>
            </a:r>
            <a:br>
              <a:rPr lang="en-US" altLang="en-US" sz="1000">
                <a:solidFill>
                  <a:schemeClr val="tx1"/>
                </a:solidFill>
                <a:latin typeface="Helvetica" panose="020B0604020202020204" pitchFamily="34" charset="0"/>
                <a:cs typeface="Helvetica" panose="020B0604020202020204" pitchFamily="34" charset="0"/>
              </a:rPr>
            </a:br>
            <a:r>
              <a:rPr lang="en-US" altLang="en-US" sz="1000" b="0" i="1">
                <a:solidFill>
                  <a:schemeClr val="tx1"/>
                </a:solidFill>
                <a:latin typeface="Helvetica" panose="020B0604020202020204" pitchFamily="34" charset="0"/>
                <a:cs typeface="Helvetica" panose="020B0604020202020204" pitchFamily="34" charset="0"/>
              </a:rPr>
              <a:t>(return user)</a:t>
            </a:r>
          </a:p>
        </p:txBody>
      </p:sp>
      <p:pic>
        <p:nvPicPr>
          <p:cNvPr id="6156" name="Picture 16" descr="C:\Users\a338394\AppData\Local\Microsoft\Windows\Temporary Internet Files\Content.Outlook\DSQTWFYH\PGC-nogoals (2).png">
            <a:extLst>
              <a:ext uri="{FF2B5EF4-FFF2-40B4-BE49-F238E27FC236}">
                <a16:creationId xmlns:a16="http://schemas.microsoft.com/office/drawing/2014/main" id="{43153241-418D-4FBF-A1E1-2F476E0EB7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587" b="78667"/>
          <a:stretch>
            <a:fillRect/>
          </a:stretch>
        </p:blipFill>
        <p:spPr bwMode="auto">
          <a:xfrm>
            <a:off x="4433888" y="4057651"/>
            <a:ext cx="2252662" cy="20923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6157" name="Picture 1">
            <a:extLst>
              <a:ext uri="{FF2B5EF4-FFF2-40B4-BE49-F238E27FC236}">
                <a16:creationId xmlns:a16="http://schemas.microsoft.com/office/drawing/2014/main" id="{CCB917A0-6D1D-492E-B32E-295FB2D6FB78}"/>
              </a:ext>
            </a:extLst>
          </p:cNvPr>
          <p:cNvPicPr>
            <a:picLocks noChangeAspect="1"/>
          </p:cNvPicPr>
          <p:nvPr/>
        </p:nvPicPr>
        <p:blipFill>
          <a:blip r:embed="rId5">
            <a:extLst>
              <a:ext uri="{28A0092B-C50C-407E-A947-70E740481C1C}">
                <a14:useLocalDpi xmlns:a14="http://schemas.microsoft.com/office/drawing/2010/main" val="0"/>
              </a:ext>
            </a:extLst>
          </a:blip>
          <a:srcRect t="25826" r="2451"/>
          <a:stretch>
            <a:fillRect/>
          </a:stretch>
        </p:blipFill>
        <p:spPr bwMode="auto">
          <a:xfrm>
            <a:off x="3620318" y="1984376"/>
            <a:ext cx="15144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a:extLst>
              <a:ext uri="{FF2B5EF4-FFF2-40B4-BE49-F238E27FC236}">
                <a16:creationId xmlns:a16="http://schemas.microsoft.com/office/drawing/2014/main" id="{08723412-C8B6-4226-B32D-A080CE8E61B8}"/>
              </a:ext>
            </a:extLst>
          </p:cNvPr>
          <p:cNvSpPr/>
          <p:nvPr/>
        </p:nvSpPr>
        <p:spPr>
          <a:xfrm>
            <a:off x="3810001" y="1968500"/>
            <a:ext cx="263525" cy="184150"/>
          </a:xfrm>
          <a:prstGeom prst="roundRect">
            <a:avLst/>
          </a:prstGeom>
          <a:noFill/>
          <a:ln w="25400">
            <a:solidFill>
              <a:srgbClr val="FF9900"/>
            </a:solid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defTabSz="368978">
              <a:defRPr/>
            </a:pPr>
            <a:endParaRPr lang="en-US">
              <a:solidFill>
                <a:prstClr val="white"/>
              </a:solidFill>
            </a:endParaRPr>
          </a:p>
        </p:txBody>
      </p:sp>
      <p:pic>
        <p:nvPicPr>
          <p:cNvPr id="6159" name="Picture 3">
            <a:extLst>
              <a:ext uri="{FF2B5EF4-FFF2-40B4-BE49-F238E27FC236}">
                <a16:creationId xmlns:a16="http://schemas.microsoft.com/office/drawing/2014/main" id="{F58A9502-E129-4FC5-B6E2-C352233CEEE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02489" y="4057651"/>
            <a:ext cx="248602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A8B9E488-9703-4DC1-841A-AFED1C6B24D8}"/>
              </a:ext>
            </a:extLst>
          </p:cNvPr>
          <p:cNvPicPr>
            <a:picLocks noChangeAspect="1"/>
          </p:cNvPicPr>
          <p:nvPr/>
        </p:nvPicPr>
        <p:blipFill>
          <a:blip r:embed="rId3">
            <a:extLst>
              <a:ext uri="{28A0092B-C50C-407E-A947-70E740481C1C}">
                <a14:useLocalDpi xmlns:a14="http://schemas.microsoft.com/office/drawing/2010/main" val="0"/>
              </a:ext>
            </a:extLst>
          </a:blip>
          <a:srcRect t="1607" b="76065"/>
          <a:stretch>
            <a:fillRect/>
          </a:stretch>
        </p:blipFill>
        <p:spPr bwMode="auto">
          <a:xfrm>
            <a:off x="7065964" y="1116014"/>
            <a:ext cx="3007527" cy="29368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2" name="Rounded Rectangle 21">
            <a:extLst>
              <a:ext uri="{FF2B5EF4-FFF2-40B4-BE49-F238E27FC236}">
                <a16:creationId xmlns:a16="http://schemas.microsoft.com/office/drawing/2014/main" id="{9794D658-4270-4B66-BA0C-A4565AC60E04}"/>
              </a:ext>
            </a:extLst>
          </p:cNvPr>
          <p:cNvSpPr/>
          <p:nvPr/>
        </p:nvSpPr>
        <p:spPr bwMode="auto">
          <a:xfrm>
            <a:off x="8496301" y="3624263"/>
            <a:ext cx="1851025" cy="2749550"/>
          </a:xfrm>
          <a:prstGeom prst="roundRect">
            <a:avLst>
              <a:gd name="adj" fmla="val 3185"/>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lIns="82058" tIns="41029" rIns="82058" bIns="41029"/>
          <a:lstStyle/>
          <a:p>
            <a:pPr defTabSz="914608">
              <a:defRPr/>
            </a:pPr>
            <a:endParaRPr lang="en-US" dirty="0">
              <a:latin typeface="Arial" charset="0"/>
            </a:endParaRPr>
          </a:p>
        </p:txBody>
      </p:sp>
      <p:sp>
        <p:nvSpPr>
          <p:cNvPr id="43" name="Isosceles Triangle 42">
            <a:extLst>
              <a:ext uri="{FF2B5EF4-FFF2-40B4-BE49-F238E27FC236}">
                <a16:creationId xmlns:a16="http://schemas.microsoft.com/office/drawing/2014/main" id="{65DCB724-EAE1-4207-879F-7BEFE0EBC78F}"/>
              </a:ext>
            </a:extLst>
          </p:cNvPr>
          <p:cNvSpPr/>
          <p:nvPr/>
        </p:nvSpPr>
        <p:spPr>
          <a:xfrm rot="4064447">
            <a:off x="4755357" y="878682"/>
            <a:ext cx="977900" cy="4611687"/>
          </a:xfrm>
          <a:prstGeom prst="triangle">
            <a:avLst>
              <a:gd name="adj" fmla="val 12938"/>
            </a:avLst>
          </a:prstGeom>
          <a:solidFill>
            <a:srgbClr val="DDDDDD"/>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defTabSz="368978">
              <a:defRPr/>
            </a:pPr>
            <a:endParaRPr lang="en-US">
              <a:solidFill>
                <a:prstClr val="white"/>
              </a:solidFill>
            </a:endParaRPr>
          </a:p>
        </p:txBody>
      </p:sp>
      <p:sp>
        <p:nvSpPr>
          <p:cNvPr id="95" name="Rounded Rectangle 94">
            <a:extLst>
              <a:ext uri="{FF2B5EF4-FFF2-40B4-BE49-F238E27FC236}">
                <a16:creationId xmlns:a16="http://schemas.microsoft.com/office/drawing/2014/main" id="{A4D0AE83-6B70-4529-B690-FC874E95AEE7}"/>
              </a:ext>
            </a:extLst>
          </p:cNvPr>
          <p:cNvSpPr/>
          <p:nvPr/>
        </p:nvSpPr>
        <p:spPr bwMode="auto">
          <a:xfrm>
            <a:off x="1765300" y="3603625"/>
            <a:ext cx="2114550" cy="2749550"/>
          </a:xfrm>
          <a:prstGeom prst="roundRect">
            <a:avLst>
              <a:gd name="adj" fmla="val 3185"/>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lIns="82058" tIns="41029" rIns="82058" bIns="41029"/>
          <a:lstStyle/>
          <a:p>
            <a:pPr defTabSz="914608">
              <a:defRPr/>
            </a:pPr>
            <a:endParaRPr lang="en-US" dirty="0">
              <a:latin typeface="Arial" charset="0"/>
            </a:endParaRPr>
          </a:p>
        </p:txBody>
      </p:sp>
      <p:sp>
        <p:nvSpPr>
          <p:cNvPr id="96" name="Rounded Rectangle 95">
            <a:extLst>
              <a:ext uri="{FF2B5EF4-FFF2-40B4-BE49-F238E27FC236}">
                <a16:creationId xmlns:a16="http://schemas.microsoft.com/office/drawing/2014/main" id="{4048C8E4-1E1B-41BC-A385-111B07212306}"/>
              </a:ext>
            </a:extLst>
          </p:cNvPr>
          <p:cNvSpPr/>
          <p:nvPr/>
        </p:nvSpPr>
        <p:spPr bwMode="auto">
          <a:xfrm>
            <a:off x="3983039" y="3605213"/>
            <a:ext cx="2200275" cy="2749550"/>
          </a:xfrm>
          <a:prstGeom prst="roundRect">
            <a:avLst>
              <a:gd name="adj" fmla="val 3185"/>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lIns="82058" tIns="41029" rIns="82058" bIns="41029"/>
          <a:lstStyle/>
          <a:p>
            <a:pPr defTabSz="914608">
              <a:defRPr/>
            </a:pPr>
            <a:endParaRPr lang="en-US" dirty="0">
              <a:latin typeface="Arial" charset="0"/>
            </a:endParaRPr>
          </a:p>
        </p:txBody>
      </p:sp>
      <p:sp>
        <p:nvSpPr>
          <p:cNvPr id="7175" name="TextBox 3">
            <a:extLst>
              <a:ext uri="{FF2B5EF4-FFF2-40B4-BE49-F238E27FC236}">
                <a16:creationId xmlns:a16="http://schemas.microsoft.com/office/drawing/2014/main" id="{83C51885-BCCC-47CC-BCBB-3B90325A8067}"/>
              </a:ext>
            </a:extLst>
          </p:cNvPr>
          <p:cNvSpPr txBox="1">
            <a:spLocks noChangeArrowheads="1"/>
          </p:cNvSpPr>
          <p:nvPr/>
        </p:nvSpPr>
        <p:spPr bwMode="auto">
          <a:xfrm>
            <a:off x="4095750" y="3681414"/>
            <a:ext cx="2027238"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37" tIns="41019" rIns="82037" bIns="41019"/>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ts val="538"/>
              </a:spcAft>
              <a:buClrTx/>
            </a:pPr>
            <a:r>
              <a:rPr lang="en-US" altLang="en-US" sz="1000">
                <a:solidFill>
                  <a:schemeClr val="tx1"/>
                </a:solidFill>
                <a:latin typeface="Helvetica" panose="020B0604020202020204" pitchFamily="34" charset="0"/>
                <a:cs typeface="Helvetica" panose="020B0604020202020204" pitchFamily="34" charset="0"/>
              </a:rPr>
              <a:t>RETIREMENT GOALS</a:t>
            </a:r>
          </a:p>
          <a:p>
            <a:pPr eaLnBrk="1" hangingPunct="1">
              <a:lnSpc>
                <a:spcPct val="100000"/>
              </a:lnSpc>
              <a:spcAft>
                <a:spcPct val="0"/>
              </a:spcAft>
              <a:buClrTx/>
              <a:buFontTx/>
              <a:buNone/>
            </a:pPr>
            <a:r>
              <a:rPr lang="en-US" altLang="en-US" sz="900" b="0">
                <a:solidFill>
                  <a:schemeClr val="tx1"/>
                </a:solidFill>
                <a:latin typeface="Helvetica" panose="020B0604020202020204" pitchFamily="34" charset="0"/>
                <a:cs typeface="Helvetica" panose="020B0604020202020204" pitchFamily="34" charset="0"/>
              </a:rPr>
              <a:t> </a:t>
            </a:r>
            <a:endParaRPr lang="en-US" altLang="en-US" sz="900" b="0">
              <a:solidFill>
                <a:schemeClr val="tx1"/>
              </a:solidFill>
              <a:cs typeface="Helvetica" panose="020B0604020202020204" pitchFamily="34" charset="0"/>
            </a:endParaRPr>
          </a:p>
          <a:p>
            <a:pPr algn="ctr" eaLnBrk="1" hangingPunct="1">
              <a:lnSpc>
                <a:spcPct val="100000"/>
              </a:lnSpc>
              <a:spcAft>
                <a:spcPct val="0"/>
              </a:spcAft>
              <a:buClrTx/>
              <a:buFontTx/>
              <a:buNone/>
            </a:pPr>
            <a:endParaRPr lang="en-US" altLang="en-US" sz="1000" b="0">
              <a:solidFill>
                <a:schemeClr val="tx1"/>
              </a:solidFill>
              <a:cs typeface="Helvetica" panose="020B0604020202020204" pitchFamily="34" charset="0"/>
            </a:endParaRPr>
          </a:p>
        </p:txBody>
      </p:sp>
      <p:sp>
        <p:nvSpPr>
          <p:cNvPr id="108" name="Rectangle 3">
            <a:extLst>
              <a:ext uri="{FF2B5EF4-FFF2-40B4-BE49-F238E27FC236}">
                <a16:creationId xmlns:a16="http://schemas.microsoft.com/office/drawing/2014/main" id="{8B1F71B4-B500-4F52-9EDA-D1926BB39BC7}"/>
              </a:ext>
            </a:extLst>
          </p:cNvPr>
          <p:cNvSpPr txBox="1">
            <a:spLocks noChangeArrowheads="1"/>
          </p:cNvSpPr>
          <p:nvPr/>
        </p:nvSpPr>
        <p:spPr bwMode="auto">
          <a:xfrm>
            <a:off x="4037014" y="5478464"/>
            <a:ext cx="1995487" cy="123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6412" tIns="16412" rIns="16412" bIns="16412"/>
          <a:lstStyle>
            <a:lvl1pPr marL="309550" indent="-309550" algn="l" defTabSz="412733" rtl="0" eaLnBrk="0" fontAlgn="base" hangingPunct="0">
              <a:lnSpc>
                <a:spcPts val="1700"/>
              </a:lnSpc>
              <a:spcBef>
                <a:spcPct val="20000"/>
              </a:spcBef>
              <a:spcAft>
                <a:spcPct val="0"/>
              </a:spcAft>
              <a:buFont typeface="Arial" charset="0"/>
              <a:defRPr sz="1500" kern="1200">
                <a:solidFill>
                  <a:schemeClr val="tx1"/>
                </a:solidFill>
                <a:latin typeface="Arial" charset="0"/>
                <a:ea typeface="ＭＳ Ｐゴシック" charset="0"/>
                <a:cs typeface="+mn-cs"/>
              </a:defRPr>
            </a:lvl1pPr>
            <a:lvl2pPr marL="671485" indent="-257164" algn="l" defTabSz="412733" rtl="0" eaLnBrk="0" fontAlgn="base" hangingPunct="0">
              <a:spcBef>
                <a:spcPct val="20000"/>
              </a:spcBef>
              <a:spcAft>
                <a:spcPct val="0"/>
              </a:spcAft>
              <a:buFont typeface="Arial" charset="0"/>
              <a:defRPr sz="2500" kern="1200">
                <a:solidFill>
                  <a:schemeClr val="tx1"/>
                </a:solidFill>
                <a:latin typeface="+mn-lt"/>
                <a:ea typeface="ＭＳ Ｐゴシック" charset="0"/>
                <a:cs typeface="+mn-cs"/>
              </a:defRPr>
            </a:lvl2pPr>
            <a:lvl3pPr marL="1035007" indent="-204779" algn="l" defTabSz="412733" rtl="0" eaLnBrk="0" fontAlgn="base" hangingPunct="0">
              <a:spcBef>
                <a:spcPct val="20000"/>
              </a:spcBef>
              <a:spcAft>
                <a:spcPct val="0"/>
              </a:spcAft>
              <a:buFont typeface="Arial" charset="0"/>
              <a:defRPr sz="2200" kern="1200">
                <a:solidFill>
                  <a:schemeClr val="tx1"/>
                </a:solidFill>
                <a:latin typeface="+mn-lt"/>
                <a:ea typeface="ＭＳ Ｐゴシック" charset="0"/>
                <a:cs typeface="+mn-cs"/>
              </a:defRPr>
            </a:lvl3pPr>
            <a:lvl4pPr marL="1449328" indent="-204779" algn="l" defTabSz="412733" rtl="0" eaLnBrk="0" fontAlgn="base" hangingPunct="0">
              <a:spcBef>
                <a:spcPct val="20000"/>
              </a:spcBef>
              <a:spcAft>
                <a:spcPct val="0"/>
              </a:spcAft>
              <a:buFont typeface="Arial" charset="0"/>
              <a:defRPr kern="1200">
                <a:solidFill>
                  <a:schemeClr val="tx1"/>
                </a:solidFill>
                <a:latin typeface="+mn-lt"/>
                <a:ea typeface="ＭＳ Ｐゴシック" charset="0"/>
                <a:cs typeface="+mn-cs"/>
              </a:defRPr>
            </a:lvl4pPr>
            <a:lvl5pPr marL="1863648" indent="-204779" algn="l" defTabSz="412733" rtl="0" eaLnBrk="0" fontAlgn="base" hangingPunct="0">
              <a:spcBef>
                <a:spcPct val="20000"/>
              </a:spcBef>
              <a:spcAft>
                <a:spcPct val="0"/>
              </a:spcAft>
              <a:buFont typeface="Arial" charset="0"/>
              <a:defRPr kern="1200">
                <a:solidFill>
                  <a:schemeClr val="tx1"/>
                </a:solidFill>
                <a:latin typeface="+mn-lt"/>
                <a:ea typeface="ＭＳ Ｐゴシック" charset="0"/>
                <a:cs typeface="+mn-cs"/>
              </a:defRPr>
            </a:lvl5pPr>
            <a:lvl6pPr marL="2280203" indent="-207291" algn="l" defTabSz="414583" rtl="0" eaLnBrk="1" latinLnBrk="0" hangingPunct="1">
              <a:spcBef>
                <a:spcPct val="20000"/>
              </a:spcBef>
              <a:buFont typeface="Arial"/>
              <a:buChar char="•"/>
              <a:defRPr sz="1800" kern="1200">
                <a:solidFill>
                  <a:schemeClr val="tx1"/>
                </a:solidFill>
                <a:latin typeface="+mn-lt"/>
                <a:ea typeface="+mn-ea"/>
                <a:cs typeface="+mn-cs"/>
              </a:defRPr>
            </a:lvl6pPr>
            <a:lvl7pPr marL="2694787" indent="-207291" algn="l" defTabSz="414583" rtl="0" eaLnBrk="1" latinLnBrk="0" hangingPunct="1">
              <a:spcBef>
                <a:spcPct val="20000"/>
              </a:spcBef>
              <a:buFont typeface="Arial"/>
              <a:buChar char="•"/>
              <a:defRPr sz="1800" kern="1200">
                <a:solidFill>
                  <a:schemeClr val="tx1"/>
                </a:solidFill>
                <a:latin typeface="+mn-lt"/>
                <a:ea typeface="+mn-ea"/>
                <a:cs typeface="+mn-cs"/>
              </a:defRPr>
            </a:lvl7pPr>
            <a:lvl8pPr marL="3109371" indent="-207291" algn="l" defTabSz="414583" rtl="0" eaLnBrk="1" latinLnBrk="0" hangingPunct="1">
              <a:spcBef>
                <a:spcPct val="20000"/>
              </a:spcBef>
              <a:buFont typeface="Arial"/>
              <a:buChar char="•"/>
              <a:defRPr sz="1800" kern="1200">
                <a:solidFill>
                  <a:schemeClr val="tx1"/>
                </a:solidFill>
                <a:latin typeface="+mn-lt"/>
                <a:ea typeface="+mn-ea"/>
                <a:cs typeface="+mn-cs"/>
              </a:defRPr>
            </a:lvl8pPr>
            <a:lvl9pPr marL="3523953" indent="-207291" algn="l" defTabSz="414583" rtl="0" eaLnBrk="1" latinLnBrk="0" hangingPunct="1">
              <a:spcBef>
                <a:spcPct val="20000"/>
              </a:spcBef>
              <a:buFont typeface="Arial"/>
              <a:buChar char="•"/>
              <a:defRPr sz="1800" kern="1200">
                <a:solidFill>
                  <a:schemeClr val="tx1"/>
                </a:solidFill>
                <a:latin typeface="+mn-lt"/>
                <a:ea typeface="+mn-ea"/>
                <a:cs typeface="+mn-cs"/>
              </a:defRPr>
            </a:lvl9pPr>
          </a:lstStyle>
          <a:p>
            <a:pPr marL="153859" indent="-153859" defTabSz="370372" eaLnBrk="1" hangingPunct="1">
              <a:lnSpc>
                <a:spcPct val="100000"/>
              </a:lnSpc>
              <a:spcBef>
                <a:spcPct val="0"/>
              </a:spcBef>
              <a:spcAft>
                <a:spcPts val="538"/>
              </a:spcAft>
              <a:buClr>
                <a:srgbClr val="0062AE"/>
              </a:buClr>
              <a:buFont typeface="Wingdings" panose="05000000000000000000" pitchFamily="2" charset="2"/>
              <a:buChar char="§"/>
              <a:tabLst>
                <a:tab pos="106847" algn="l"/>
              </a:tabLst>
              <a:defRPr/>
            </a:pPr>
            <a:r>
              <a:rPr lang="en-US" sz="1000" dirty="0">
                <a:ea typeface="ＭＳ Ｐゴシック" pitchFamily="34" charset="-128"/>
              </a:rPr>
              <a:t>At what age do you plan to retire?</a:t>
            </a:r>
          </a:p>
          <a:p>
            <a:pPr marL="153859" indent="-153859" defTabSz="370372" eaLnBrk="1" hangingPunct="1">
              <a:lnSpc>
                <a:spcPct val="100000"/>
              </a:lnSpc>
              <a:spcBef>
                <a:spcPct val="0"/>
              </a:spcBef>
              <a:spcAft>
                <a:spcPts val="538"/>
              </a:spcAft>
              <a:buClr>
                <a:srgbClr val="0062AE"/>
              </a:buClr>
              <a:buFont typeface="Wingdings" panose="05000000000000000000" pitchFamily="2" charset="2"/>
              <a:buChar char="§"/>
              <a:tabLst>
                <a:tab pos="106847" algn="l"/>
              </a:tabLst>
              <a:defRPr/>
            </a:pPr>
            <a:r>
              <a:rPr lang="en-US" sz="1000" dirty="0">
                <a:ea typeface="ＭＳ Ｐゴシック" pitchFamily="34" charset="-128"/>
              </a:rPr>
              <a:t>How many years do you want to plan for?</a:t>
            </a:r>
          </a:p>
        </p:txBody>
      </p:sp>
      <p:sp>
        <p:nvSpPr>
          <p:cNvPr id="94" name="Rounded Rectangle 93">
            <a:extLst>
              <a:ext uri="{FF2B5EF4-FFF2-40B4-BE49-F238E27FC236}">
                <a16:creationId xmlns:a16="http://schemas.microsoft.com/office/drawing/2014/main" id="{6183F2A0-5B9D-4E9A-BB52-41197E8CD65E}"/>
              </a:ext>
            </a:extLst>
          </p:cNvPr>
          <p:cNvSpPr/>
          <p:nvPr/>
        </p:nvSpPr>
        <p:spPr bwMode="auto">
          <a:xfrm>
            <a:off x="6315076" y="3616325"/>
            <a:ext cx="2030413" cy="2749550"/>
          </a:xfrm>
          <a:prstGeom prst="roundRect">
            <a:avLst>
              <a:gd name="adj" fmla="val 3185"/>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lIns="82058" tIns="41029" rIns="82058" bIns="41029"/>
          <a:lstStyle/>
          <a:p>
            <a:pPr defTabSz="914608">
              <a:defRPr/>
            </a:pPr>
            <a:endParaRPr lang="en-US" dirty="0">
              <a:latin typeface="Arial" charset="0"/>
            </a:endParaRPr>
          </a:p>
        </p:txBody>
      </p:sp>
      <p:sp>
        <p:nvSpPr>
          <p:cNvPr id="7178" name="TextBox 3">
            <a:extLst>
              <a:ext uri="{FF2B5EF4-FFF2-40B4-BE49-F238E27FC236}">
                <a16:creationId xmlns:a16="http://schemas.microsoft.com/office/drawing/2014/main" id="{BB62CD6E-8F11-4D6D-8172-7F10AB39B664}"/>
              </a:ext>
            </a:extLst>
          </p:cNvPr>
          <p:cNvSpPr txBox="1">
            <a:spLocks noChangeArrowheads="1"/>
          </p:cNvSpPr>
          <p:nvPr/>
        </p:nvSpPr>
        <p:spPr bwMode="auto">
          <a:xfrm>
            <a:off x="6316664" y="3652838"/>
            <a:ext cx="20288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37" tIns="41019" rIns="82037" bIns="41019"/>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ts val="538"/>
              </a:spcAft>
              <a:buClrTx/>
            </a:pPr>
            <a:r>
              <a:rPr lang="en-US" altLang="en-US" sz="1000">
                <a:solidFill>
                  <a:schemeClr val="tx1"/>
                </a:solidFill>
                <a:latin typeface="Helvetica" panose="020B0604020202020204" pitchFamily="34" charset="0"/>
                <a:cs typeface="Helvetica" panose="020B0604020202020204" pitchFamily="34" charset="0"/>
              </a:rPr>
              <a:t>INCOME AND EXPENSES</a:t>
            </a:r>
          </a:p>
          <a:p>
            <a:pPr algn="ctr" eaLnBrk="1" hangingPunct="1">
              <a:lnSpc>
                <a:spcPct val="100000"/>
              </a:lnSpc>
              <a:spcAft>
                <a:spcPct val="0"/>
              </a:spcAft>
              <a:buClrTx/>
              <a:buFontTx/>
              <a:buNone/>
            </a:pPr>
            <a:endParaRPr lang="en-US" altLang="en-US" sz="1000" b="0">
              <a:solidFill>
                <a:schemeClr val="tx1"/>
              </a:solidFill>
              <a:cs typeface="Helvetica" panose="020B0604020202020204" pitchFamily="34" charset="0"/>
            </a:endParaRPr>
          </a:p>
        </p:txBody>
      </p:sp>
      <p:sp>
        <p:nvSpPr>
          <p:cNvPr id="109" name="Rectangle 3">
            <a:extLst>
              <a:ext uri="{FF2B5EF4-FFF2-40B4-BE49-F238E27FC236}">
                <a16:creationId xmlns:a16="http://schemas.microsoft.com/office/drawing/2014/main" id="{9E540FA7-46A6-4427-8E69-5C679606186F}"/>
              </a:ext>
            </a:extLst>
          </p:cNvPr>
          <p:cNvSpPr txBox="1">
            <a:spLocks noChangeArrowheads="1"/>
          </p:cNvSpPr>
          <p:nvPr/>
        </p:nvSpPr>
        <p:spPr bwMode="auto">
          <a:xfrm>
            <a:off x="6421438" y="5354639"/>
            <a:ext cx="1924050" cy="120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6412" tIns="16412" rIns="16412" bIns="16412"/>
          <a:lstStyle>
            <a:lvl1pPr marL="309550" indent="-309550" algn="l" defTabSz="412733" rtl="0" eaLnBrk="0" fontAlgn="base" hangingPunct="0">
              <a:lnSpc>
                <a:spcPts val="1700"/>
              </a:lnSpc>
              <a:spcBef>
                <a:spcPct val="20000"/>
              </a:spcBef>
              <a:spcAft>
                <a:spcPct val="0"/>
              </a:spcAft>
              <a:buFont typeface="Arial" charset="0"/>
              <a:defRPr sz="1500" kern="1200">
                <a:solidFill>
                  <a:schemeClr val="tx1"/>
                </a:solidFill>
                <a:latin typeface="Arial" charset="0"/>
                <a:ea typeface="ＭＳ Ｐゴシック" charset="0"/>
                <a:cs typeface="+mn-cs"/>
              </a:defRPr>
            </a:lvl1pPr>
            <a:lvl2pPr marL="671485" indent="-257164" algn="l" defTabSz="412733" rtl="0" eaLnBrk="0" fontAlgn="base" hangingPunct="0">
              <a:spcBef>
                <a:spcPct val="20000"/>
              </a:spcBef>
              <a:spcAft>
                <a:spcPct val="0"/>
              </a:spcAft>
              <a:buFont typeface="Arial" charset="0"/>
              <a:defRPr sz="2500" kern="1200">
                <a:solidFill>
                  <a:schemeClr val="tx1"/>
                </a:solidFill>
                <a:latin typeface="+mn-lt"/>
                <a:ea typeface="ＭＳ Ｐゴシック" charset="0"/>
                <a:cs typeface="+mn-cs"/>
              </a:defRPr>
            </a:lvl2pPr>
            <a:lvl3pPr marL="1035007" indent="-204779" algn="l" defTabSz="412733" rtl="0" eaLnBrk="0" fontAlgn="base" hangingPunct="0">
              <a:spcBef>
                <a:spcPct val="20000"/>
              </a:spcBef>
              <a:spcAft>
                <a:spcPct val="0"/>
              </a:spcAft>
              <a:buFont typeface="Arial" charset="0"/>
              <a:defRPr sz="2200" kern="1200">
                <a:solidFill>
                  <a:schemeClr val="tx1"/>
                </a:solidFill>
                <a:latin typeface="+mn-lt"/>
                <a:ea typeface="ＭＳ Ｐゴシック" charset="0"/>
                <a:cs typeface="+mn-cs"/>
              </a:defRPr>
            </a:lvl3pPr>
            <a:lvl4pPr marL="1449328" indent="-204779" algn="l" defTabSz="412733" rtl="0" eaLnBrk="0" fontAlgn="base" hangingPunct="0">
              <a:spcBef>
                <a:spcPct val="20000"/>
              </a:spcBef>
              <a:spcAft>
                <a:spcPct val="0"/>
              </a:spcAft>
              <a:buFont typeface="Arial" charset="0"/>
              <a:defRPr kern="1200">
                <a:solidFill>
                  <a:schemeClr val="tx1"/>
                </a:solidFill>
                <a:latin typeface="+mn-lt"/>
                <a:ea typeface="ＭＳ Ｐゴシック" charset="0"/>
                <a:cs typeface="+mn-cs"/>
              </a:defRPr>
            </a:lvl4pPr>
            <a:lvl5pPr marL="1863648" indent="-204779" algn="l" defTabSz="412733" rtl="0" eaLnBrk="0" fontAlgn="base" hangingPunct="0">
              <a:spcBef>
                <a:spcPct val="20000"/>
              </a:spcBef>
              <a:spcAft>
                <a:spcPct val="0"/>
              </a:spcAft>
              <a:buFont typeface="Arial" charset="0"/>
              <a:defRPr kern="1200">
                <a:solidFill>
                  <a:schemeClr val="tx1"/>
                </a:solidFill>
                <a:latin typeface="+mn-lt"/>
                <a:ea typeface="ＭＳ Ｐゴシック" charset="0"/>
                <a:cs typeface="+mn-cs"/>
              </a:defRPr>
            </a:lvl5pPr>
            <a:lvl6pPr marL="2280203" indent="-207291" algn="l" defTabSz="414583" rtl="0" eaLnBrk="1" latinLnBrk="0" hangingPunct="1">
              <a:spcBef>
                <a:spcPct val="20000"/>
              </a:spcBef>
              <a:buFont typeface="Arial"/>
              <a:buChar char="•"/>
              <a:defRPr sz="1800" kern="1200">
                <a:solidFill>
                  <a:schemeClr val="tx1"/>
                </a:solidFill>
                <a:latin typeface="+mn-lt"/>
                <a:ea typeface="+mn-ea"/>
                <a:cs typeface="+mn-cs"/>
              </a:defRPr>
            </a:lvl6pPr>
            <a:lvl7pPr marL="2694787" indent="-207291" algn="l" defTabSz="414583" rtl="0" eaLnBrk="1" latinLnBrk="0" hangingPunct="1">
              <a:spcBef>
                <a:spcPct val="20000"/>
              </a:spcBef>
              <a:buFont typeface="Arial"/>
              <a:buChar char="•"/>
              <a:defRPr sz="1800" kern="1200">
                <a:solidFill>
                  <a:schemeClr val="tx1"/>
                </a:solidFill>
                <a:latin typeface="+mn-lt"/>
                <a:ea typeface="+mn-ea"/>
                <a:cs typeface="+mn-cs"/>
              </a:defRPr>
            </a:lvl7pPr>
            <a:lvl8pPr marL="3109371" indent="-207291" algn="l" defTabSz="414583" rtl="0" eaLnBrk="1" latinLnBrk="0" hangingPunct="1">
              <a:spcBef>
                <a:spcPct val="20000"/>
              </a:spcBef>
              <a:buFont typeface="Arial"/>
              <a:buChar char="•"/>
              <a:defRPr sz="1800" kern="1200">
                <a:solidFill>
                  <a:schemeClr val="tx1"/>
                </a:solidFill>
                <a:latin typeface="+mn-lt"/>
                <a:ea typeface="+mn-ea"/>
                <a:cs typeface="+mn-cs"/>
              </a:defRPr>
            </a:lvl8pPr>
            <a:lvl9pPr marL="3523953" indent="-207291" algn="l" defTabSz="414583" rtl="0" eaLnBrk="1" latinLnBrk="0" hangingPunct="1">
              <a:spcBef>
                <a:spcPct val="20000"/>
              </a:spcBef>
              <a:buFont typeface="Arial"/>
              <a:buChar char="•"/>
              <a:defRPr sz="1800" kern="1200">
                <a:solidFill>
                  <a:schemeClr val="tx1"/>
                </a:solidFill>
                <a:latin typeface="+mn-lt"/>
                <a:ea typeface="+mn-ea"/>
                <a:cs typeface="+mn-cs"/>
              </a:defRPr>
            </a:lvl9pPr>
          </a:lstStyle>
          <a:p>
            <a:pPr marL="153859" indent="-153859" defTabSz="370372" eaLnBrk="1" hangingPunct="1">
              <a:lnSpc>
                <a:spcPct val="100000"/>
              </a:lnSpc>
              <a:spcBef>
                <a:spcPct val="0"/>
              </a:spcBef>
              <a:spcAft>
                <a:spcPts val="538"/>
              </a:spcAft>
              <a:buClr>
                <a:srgbClr val="0062AE"/>
              </a:buClr>
              <a:buFont typeface="Wingdings" panose="05000000000000000000" pitchFamily="2" charset="2"/>
              <a:buChar char="§"/>
              <a:tabLst>
                <a:tab pos="106847" algn="l"/>
              </a:tabLst>
              <a:defRPr/>
            </a:pPr>
            <a:r>
              <a:rPr lang="en-US" sz="1000" dirty="0">
                <a:solidFill>
                  <a:prstClr val="black"/>
                </a:solidFill>
                <a:ea typeface="ＭＳ Ｐゴシック" pitchFamily="34" charset="-128"/>
              </a:rPr>
              <a:t>What are your current earnings?</a:t>
            </a:r>
          </a:p>
          <a:p>
            <a:pPr marL="153859" indent="-153859" defTabSz="370372" eaLnBrk="1" hangingPunct="1">
              <a:lnSpc>
                <a:spcPct val="100000"/>
              </a:lnSpc>
              <a:spcBef>
                <a:spcPct val="0"/>
              </a:spcBef>
              <a:spcAft>
                <a:spcPts val="538"/>
              </a:spcAft>
              <a:buClr>
                <a:srgbClr val="0062AE"/>
              </a:buClr>
              <a:buFont typeface="Wingdings" panose="05000000000000000000" pitchFamily="2" charset="2"/>
              <a:buChar char="§"/>
              <a:tabLst>
                <a:tab pos="106847" algn="l"/>
              </a:tabLst>
              <a:defRPr/>
            </a:pPr>
            <a:r>
              <a:rPr lang="en-US" sz="1000" dirty="0">
                <a:solidFill>
                  <a:prstClr val="black"/>
                </a:solidFill>
                <a:ea typeface="ＭＳ Ｐゴシック" pitchFamily="34" charset="-128"/>
              </a:rPr>
              <a:t>How do you want to estimate retirement expenses—by projected lifestyle or dollars?</a:t>
            </a:r>
          </a:p>
          <a:p>
            <a:pPr marL="106847" indent="-106847" defTabSz="370372" eaLnBrk="1" hangingPunct="1">
              <a:lnSpc>
                <a:spcPct val="100000"/>
              </a:lnSpc>
              <a:spcBef>
                <a:spcPct val="0"/>
              </a:spcBef>
              <a:spcAft>
                <a:spcPts val="538"/>
              </a:spcAft>
              <a:buFont typeface="Arial" pitchFamily="34" charset="0"/>
              <a:buChar char="•"/>
              <a:tabLst>
                <a:tab pos="106847" algn="l"/>
              </a:tabLst>
              <a:defRPr/>
            </a:pPr>
            <a:endParaRPr lang="en-US" sz="1000" dirty="0">
              <a:solidFill>
                <a:prstClr val="black"/>
              </a:solidFill>
              <a:ea typeface="ＭＳ Ｐゴシック" pitchFamily="34" charset="-128"/>
            </a:endParaRPr>
          </a:p>
        </p:txBody>
      </p:sp>
      <p:sp>
        <p:nvSpPr>
          <p:cNvPr id="7180" name="TextBox 3">
            <a:extLst>
              <a:ext uri="{FF2B5EF4-FFF2-40B4-BE49-F238E27FC236}">
                <a16:creationId xmlns:a16="http://schemas.microsoft.com/office/drawing/2014/main" id="{091E168E-6A96-4172-870C-8FABE1DF5955}"/>
              </a:ext>
            </a:extLst>
          </p:cNvPr>
          <p:cNvSpPr txBox="1">
            <a:spLocks noChangeArrowheads="1"/>
          </p:cNvSpPr>
          <p:nvPr/>
        </p:nvSpPr>
        <p:spPr bwMode="auto">
          <a:xfrm>
            <a:off x="1814514" y="3665539"/>
            <a:ext cx="2027237"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37" tIns="41019" rIns="82037" bIns="41019"/>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ts val="538"/>
              </a:spcAft>
              <a:buClrTx/>
            </a:pPr>
            <a:r>
              <a:rPr lang="en-US" altLang="en-US" sz="1000">
                <a:solidFill>
                  <a:schemeClr val="tx1"/>
                </a:solidFill>
                <a:latin typeface="Helvetica" panose="020B0604020202020204" pitchFamily="34" charset="0"/>
                <a:cs typeface="Helvetica" panose="020B0604020202020204" pitchFamily="34" charset="0"/>
              </a:rPr>
              <a:t>PERSONAL INFORMATION</a:t>
            </a:r>
          </a:p>
        </p:txBody>
      </p:sp>
      <p:sp>
        <p:nvSpPr>
          <p:cNvPr id="112" name="Rectangle 3">
            <a:extLst>
              <a:ext uri="{FF2B5EF4-FFF2-40B4-BE49-F238E27FC236}">
                <a16:creationId xmlns:a16="http://schemas.microsoft.com/office/drawing/2014/main" id="{CD7AEDED-29CF-4021-966B-0F8907CB9B42}"/>
              </a:ext>
            </a:extLst>
          </p:cNvPr>
          <p:cNvSpPr txBox="1">
            <a:spLocks noChangeArrowheads="1"/>
          </p:cNvSpPr>
          <p:nvPr/>
        </p:nvSpPr>
        <p:spPr bwMode="auto">
          <a:xfrm>
            <a:off x="1812925" y="5380038"/>
            <a:ext cx="196215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6412" tIns="16412" rIns="16412" bIns="16412"/>
          <a:lstStyle>
            <a:lvl1pPr marL="309550" indent="-309550" algn="l" defTabSz="412733" rtl="0" eaLnBrk="0" fontAlgn="base" hangingPunct="0">
              <a:lnSpc>
                <a:spcPts val="1700"/>
              </a:lnSpc>
              <a:spcBef>
                <a:spcPct val="20000"/>
              </a:spcBef>
              <a:spcAft>
                <a:spcPct val="0"/>
              </a:spcAft>
              <a:buFont typeface="Arial" charset="0"/>
              <a:defRPr sz="1500" kern="1200">
                <a:solidFill>
                  <a:schemeClr val="tx1"/>
                </a:solidFill>
                <a:latin typeface="Arial" charset="0"/>
                <a:ea typeface="ＭＳ Ｐゴシック" charset="0"/>
                <a:cs typeface="+mn-cs"/>
              </a:defRPr>
            </a:lvl1pPr>
            <a:lvl2pPr marL="671485" indent="-257164" algn="l" defTabSz="412733" rtl="0" eaLnBrk="0" fontAlgn="base" hangingPunct="0">
              <a:spcBef>
                <a:spcPct val="20000"/>
              </a:spcBef>
              <a:spcAft>
                <a:spcPct val="0"/>
              </a:spcAft>
              <a:buFont typeface="Arial" charset="0"/>
              <a:defRPr sz="2500" kern="1200">
                <a:solidFill>
                  <a:schemeClr val="tx1"/>
                </a:solidFill>
                <a:latin typeface="+mn-lt"/>
                <a:ea typeface="ＭＳ Ｐゴシック" charset="0"/>
                <a:cs typeface="+mn-cs"/>
              </a:defRPr>
            </a:lvl2pPr>
            <a:lvl3pPr marL="1035007" indent="-204779" algn="l" defTabSz="412733" rtl="0" eaLnBrk="0" fontAlgn="base" hangingPunct="0">
              <a:spcBef>
                <a:spcPct val="20000"/>
              </a:spcBef>
              <a:spcAft>
                <a:spcPct val="0"/>
              </a:spcAft>
              <a:buFont typeface="Arial" charset="0"/>
              <a:defRPr sz="2200" kern="1200">
                <a:solidFill>
                  <a:schemeClr val="tx1"/>
                </a:solidFill>
                <a:latin typeface="+mn-lt"/>
                <a:ea typeface="ＭＳ Ｐゴシック" charset="0"/>
                <a:cs typeface="+mn-cs"/>
              </a:defRPr>
            </a:lvl3pPr>
            <a:lvl4pPr marL="1449328" indent="-204779" algn="l" defTabSz="412733" rtl="0" eaLnBrk="0" fontAlgn="base" hangingPunct="0">
              <a:spcBef>
                <a:spcPct val="20000"/>
              </a:spcBef>
              <a:spcAft>
                <a:spcPct val="0"/>
              </a:spcAft>
              <a:buFont typeface="Arial" charset="0"/>
              <a:defRPr kern="1200">
                <a:solidFill>
                  <a:schemeClr val="tx1"/>
                </a:solidFill>
                <a:latin typeface="+mn-lt"/>
                <a:ea typeface="ＭＳ Ｐゴシック" charset="0"/>
                <a:cs typeface="+mn-cs"/>
              </a:defRPr>
            </a:lvl4pPr>
            <a:lvl5pPr marL="1863648" indent="-204779" algn="l" defTabSz="412733" rtl="0" eaLnBrk="0" fontAlgn="base" hangingPunct="0">
              <a:spcBef>
                <a:spcPct val="20000"/>
              </a:spcBef>
              <a:spcAft>
                <a:spcPct val="0"/>
              </a:spcAft>
              <a:buFont typeface="Arial" charset="0"/>
              <a:defRPr kern="1200">
                <a:solidFill>
                  <a:schemeClr val="tx1"/>
                </a:solidFill>
                <a:latin typeface="+mn-lt"/>
                <a:ea typeface="ＭＳ Ｐゴシック" charset="0"/>
                <a:cs typeface="+mn-cs"/>
              </a:defRPr>
            </a:lvl5pPr>
            <a:lvl6pPr marL="2280203" indent="-207291" algn="l" defTabSz="414583" rtl="0" eaLnBrk="1" latinLnBrk="0" hangingPunct="1">
              <a:spcBef>
                <a:spcPct val="20000"/>
              </a:spcBef>
              <a:buFont typeface="Arial"/>
              <a:buChar char="•"/>
              <a:defRPr sz="1800" kern="1200">
                <a:solidFill>
                  <a:schemeClr val="tx1"/>
                </a:solidFill>
                <a:latin typeface="+mn-lt"/>
                <a:ea typeface="+mn-ea"/>
                <a:cs typeface="+mn-cs"/>
              </a:defRPr>
            </a:lvl6pPr>
            <a:lvl7pPr marL="2694787" indent="-207291" algn="l" defTabSz="414583" rtl="0" eaLnBrk="1" latinLnBrk="0" hangingPunct="1">
              <a:spcBef>
                <a:spcPct val="20000"/>
              </a:spcBef>
              <a:buFont typeface="Arial"/>
              <a:buChar char="•"/>
              <a:defRPr sz="1800" kern="1200">
                <a:solidFill>
                  <a:schemeClr val="tx1"/>
                </a:solidFill>
                <a:latin typeface="+mn-lt"/>
                <a:ea typeface="+mn-ea"/>
                <a:cs typeface="+mn-cs"/>
              </a:defRPr>
            </a:lvl7pPr>
            <a:lvl8pPr marL="3109371" indent="-207291" algn="l" defTabSz="414583" rtl="0" eaLnBrk="1" latinLnBrk="0" hangingPunct="1">
              <a:spcBef>
                <a:spcPct val="20000"/>
              </a:spcBef>
              <a:buFont typeface="Arial"/>
              <a:buChar char="•"/>
              <a:defRPr sz="1800" kern="1200">
                <a:solidFill>
                  <a:schemeClr val="tx1"/>
                </a:solidFill>
                <a:latin typeface="+mn-lt"/>
                <a:ea typeface="+mn-ea"/>
                <a:cs typeface="+mn-cs"/>
              </a:defRPr>
            </a:lvl8pPr>
            <a:lvl9pPr marL="3523953" indent="-207291" algn="l" defTabSz="414583" rtl="0" eaLnBrk="1" latinLnBrk="0" hangingPunct="1">
              <a:spcBef>
                <a:spcPct val="20000"/>
              </a:spcBef>
              <a:buFont typeface="Arial"/>
              <a:buChar char="•"/>
              <a:defRPr sz="1800" kern="1200">
                <a:solidFill>
                  <a:schemeClr val="tx1"/>
                </a:solidFill>
                <a:latin typeface="+mn-lt"/>
                <a:ea typeface="+mn-ea"/>
                <a:cs typeface="+mn-cs"/>
              </a:defRPr>
            </a:lvl9pPr>
          </a:lstStyle>
          <a:p>
            <a:pPr marL="0" indent="0" defTabSz="370372" eaLnBrk="1" hangingPunct="1">
              <a:lnSpc>
                <a:spcPct val="100000"/>
              </a:lnSpc>
              <a:spcBef>
                <a:spcPct val="0"/>
              </a:spcBef>
              <a:spcAft>
                <a:spcPts val="538"/>
              </a:spcAft>
              <a:tabLst>
                <a:tab pos="106847" algn="l"/>
              </a:tabLst>
              <a:defRPr/>
            </a:pPr>
            <a:endParaRPr lang="en-US" sz="1000" dirty="0">
              <a:solidFill>
                <a:prstClr val="black"/>
              </a:solidFill>
              <a:ea typeface="ＭＳ Ｐゴシック" pitchFamily="34" charset="-128"/>
            </a:endParaRPr>
          </a:p>
          <a:p>
            <a:pPr marL="153859" indent="-153859" defTabSz="370372" eaLnBrk="1" hangingPunct="1">
              <a:lnSpc>
                <a:spcPct val="100000"/>
              </a:lnSpc>
              <a:spcBef>
                <a:spcPct val="0"/>
              </a:spcBef>
              <a:spcAft>
                <a:spcPts val="538"/>
              </a:spcAft>
              <a:buClr>
                <a:srgbClr val="0062AE"/>
              </a:buClr>
              <a:buFont typeface="Wingdings" panose="05000000000000000000" pitchFamily="2" charset="2"/>
              <a:buChar char="§"/>
              <a:tabLst>
                <a:tab pos="106847" algn="l"/>
              </a:tabLst>
              <a:defRPr/>
            </a:pPr>
            <a:r>
              <a:rPr lang="en-US" sz="1000" dirty="0">
                <a:solidFill>
                  <a:prstClr val="black"/>
                </a:solidFill>
                <a:ea typeface="ＭＳ Ｐゴシック" pitchFamily="34" charset="-128"/>
              </a:rPr>
              <a:t>Are you including a spouse or planning partner?</a:t>
            </a:r>
          </a:p>
          <a:p>
            <a:pPr marL="153859" indent="-153859" defTabSz="370372" eaLnBrk="1" hangingPunct="1">
              <a:lnSpc>
                <a:spcPct val="100000"/>
              </a:lnSpc>
              <a:spcBef>
                <a:spcPct val="0"/>
              </a:spcBef>
              <a:spcAft>
                <a:spcPts val="538"/>
              </a:spcAft>
              <a:buClr>
                <a:srgbClr val="0062AE"/>
              </a:buClr>
              <a:buFont typeface="Wingdings" panose="05000000000000000000" pitchFamily="2" charset="2"/>
              <a:buChar char="§"/>
              <a:tabLst>
                <a:tab pos="106847" algn="l"/>
              </a:tabLst>
              <a:defRPr/>
            </a:pPr>
            <a:r>
              <a:rPr lang="en-US" sz="1000" dirty="0">
                <a:solidFill>
                  <a:prstClr val="black"/>
                </a:solidFill>
                <a:ea typeface="ＭＳ Ｐゴシック" pitchFamily="34" charset="-128"/>
              </a:rPr>
              <a:t>Are you still employed or retired?</a:t>
            </a:r>
          </a:p>
        </p:txBody>
      </p:sp>
      <p:pic>
        <p:nvPicPr>
          <p:cNvPr id="7182" name="Picture 2">
            <a:extLst>
              <a:ext uri="{FF2B5EF4-FFF2-40B4-BE49-F238E27FC236}">
                <a16:creationId xmlns:a16="http://schemas.microsoft.com/office/drawing/2014/main" id="{4E6088BF-54DB-47E3-83C8-5AB04637F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5939" y="4008438"/>
            <a:ext cx="1482725" cy="137160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3" name="Picture 3">
            <a:extLst>
              <a:ext uri="{FF2B5EF4-FFF2-40B4-BE49-F238E27FC236}">
                <a16:creationId xmlns:a16="http://schemas.microsoft.com/office/drawing/2014/main" id="{CB557967-6D04-4D6B-9378-988B422AAA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7338" y="3943350"/>
            <a:ext cx="1395412" cy="1290638"/>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84" name="Title 3">
            <a:extLst>
              <a:ext uri="{FF2B5EF4-FFF2-40B4-BE49-F238E27FC236}">
                <a16:creationId xmlns:a16="http://schemas.microsoft.com/office/drawing/2014/main" id="{D2978E44-5BBA-4A1D-945E-6044EAC0E13A}"/>
              </a:ext>
            </a:extLst>
          </p:cNvPr>
          <p:cNvSpPr>
            <a:spLocks noGrp="1"/>
          </p:cNvSpPr>
          <p:nvPr>
            <p:ph type="title"/>
          </p:nvPr>
        </p:nvSpPr>
        <p:spPr>
          <a:xfrm>
            <a:off x="838200" y="365125"/>
            <a:ext cx="10195560" cy="750889"/>
          </a:xfrm>
        </p:spPr>
        <p:txBody>
          <a:bodyPr>
            <a:normAutofit/>
          </a:bodyPr>
          <a:lstStyle/>
          <a:p>
            <a:r>
              <a:rPr lang="en-US" altLang="en-US" u="sng" dirty="0">
                <a:solidFill>
                  <a:schemeClr val="accent1"/>
                </a:solidFill>
                <a:ea typeface="ＭＳ Ｐゴシック" panose="020B0600070205080204" pitchFamily="34" charset="-128"/>
              </a:rPr>
              <a:t>Add a retirement goal</a:t>
            </a:r>
          </a:p>
        </p:txBody>
      </p:sp>
      <p:sp>
        <p:nvSpPr>
          <p:cNvPr id="7185" name="Text Box 28">
            <a:extLst>
              <a:ext uri="{FF2B5EF4-FFF2-40B4-BE49-F238E27FC236}">
                <a16:creationId xmlns:a16="http://schemas.microsoft.com/office/drawing/2014/main" id="{88D20FAF-12F1-4D58-9E04-4284FC1D6642}"/>
              </a:ext>
            </a:extLst>
          </p:cNvPr>
          <p:cNvSpPr txBox="1">
            <a:spLocks noChangeArrowheads="1"/>
          </p:cNvSpPr>
          <p:nvPr/>
        </p:nvSpPr>
        <p:spPr bwMode="auto">
          <a:xfrm>
            <a:off x="838200" y="955675"/>
            <a:ext cx="6407150" cy="584200"/>
          </a:xfrm>
          <a:prstGeom prst="rect">
            <a:avLst/>
          </a:prstGeom>
          <a:noFill/>
          <a:ln>
            <a:noFill/>
          </a:ln>
          <a:effectLst>
            <a:prstShdw prst="shdw17" dist="17961" dir="2700000">
              <a:srgbClr val="83956A"/>
            </a:prstShdw>
          </a:effectLst>
          <a:extLst>
            <a:ext uri="{909E8E84-426E-40DD-AFC4-6F175D3DCCD1}">
              <a14:hiddenFill xmlns:a14="http://schemas.microsoft.com/office/drawing/2010/main">
                <a:solidFill>
                  <a:srgbClr val="DAF9B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eaLnBrk="1" hangingPunct="1">
              <a:lnSpc>
                <a:spcPct val="100000"/>
              </a:lnSpc>
              <a:spcBef>
                <a:spcPct val="50000"/>
              </a:spcBef>
              <a:spcAft>
                <a:spcPct val="0"/>
              </a:spcAft>
              <a:buClrTx/>
              <a:buFontTx/>
              <a:buNone/>
            </a:pPr>
            <a:r>
              <a:rPr lang="en-US" altLang="en-US" sz="1600" dirty="0">
                <a:solidFill>
                  <a:schemeClr val="tx1"/>
                </a:solidFill>
              </a:rPr>
              <a:t>Create a retirement plan that’s based on your personal situation.</a:t>
            </a:r>
          </a:p>
        </p:txBody>
      </p:sp>
      <p:sp>
        <p:nvSpPr>
          <p:cNvPr id="5" name="TextBox 4">
            <a:extLst>
              <a:ext uri="{FF2B5EF4-FFF2-40B4-BE49-F238E27FC236}">
                <a16:creationId xmlns:a16="http://schemas.microsoft.com/office/drawing/2014/main" id="{E6055088-9844-4B09-A535-67438077B41D}"/>
              </a:ext>
            </a:extLst>
          </p:cNvPr>
          <p:cNvSpPr txBox="1"/>
          <p:nvPr/>
        </p:nvSpPr>
        <p:spPr>
          <a:xfrm>
            <a:off x="2044700" y="1539876"/>
            <a:ext cx="4376738" cy="1661993"/>
          </a:xfrm>
          <a:prstGeom prst="rect">
            <a:avLst/>
          </a:prstGeom>
          <a:noFill/>
        </p:spPr>
        <p:txBody>
          <a:bodyPr>
            <a:spAutoFit/>
          </a:bodyPr>
          <a:lstStyle/>
          <a:p>
            <a:pPr>
              <a:defRPr/>
            </a:pPr>
            <a:r>
              <a:rPr lang="en-US" sz="1400" dirty="0">
                <a:latin typeface="Arial" charset="0"/>
              </a:rPr>
              <a:t>By answering just a few questions, you’ll be able to:</a:t>
            </a:r>
          </a:p>
          <a:p>
            <a:pPr marL="285750" indent="-285750">
              <a:buFont typeface="Arial" panose="020B0604020202020204" pitchFamily="34" charset="0"/>
              <a:buChar char="•"/>
              <a:defRPr/>
            </a:pPr>
            <a:r>
              <a:rPr lang="en-US" sz="1400" dirty="0">
                <a:latin typeface="Arial" charset="0"/>
              </a:rPr>
              <a:t>Estimate how much income you may have—or need—in retirement</a:t>
            </a:r>
          </a:p>
          <a:p>
            <a:pPr marL="285750" indent="-285750">
              <a:buFont typeface="Arial" panose="020B0604020202020204" pitchFamily="34" charset="0"/>
              <a:buChar char="•"/>
              <a:defRPr/>
            </a:pPr>
            <a:r>
              <a:rPr lang="en-US" sz="1400" dirty="0">
                <a:latin typeface="Arial" charset="0"/>
              </a:rPr>
              <a:t>Receive next steps to consider to help you get or stay on track</a:t>
            </a:r>
          </a:p>
          <a:p>
            <a:pPr marL="285750" indent="-285750">
              <a:buFont typeface="Arial" panose="020B0604020202020204" pitchFamily="34" charset="0"/>
              <a:buChar char="•"/>
              <a:defRPr/>
            </a:pPr>
            <a:r>
              <a:rPr lang="en-US" sz="1400" dirty="0">
                <a:latin typeface="Arial" charset="0"/>
              </a:rPr>
              <a:t>Create a retirement plan in minutes</a:t>
            </a:r>
          </a:p>
          <a:p>
            <a:pPr>
              <a:defRPr/>
            </a:pPr>
            <a:endParaRPr lang="en-US" dirty="0">
              <a:latin typeface="Arial" charset="0"/>
            </a:endParaRPr>
          </a:p>
        </p:txBody>
      </p:sp>
      <p:pic>
        <p:nvPicPr>
          <p:cNvPr id="7188" name="Picture 2">
            <a:extLst>
              <a:ext uri="{FF2B5EF4-FFF2-40B4-BE49-F238E27FC236}">
                <a16:creationId xmlns:a16="http://schemas.microsoft.com/office/drawing/2014/main" id="{85314B3E-7CE2-4CD7-8104-A161DBDC539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43101" y="3957639"/>
            <a:ext cx="1795463" cy="15208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1" name="Rounded Rectangle 20">
            <a:extLst>
              <a:ext uri="{FF2B5EF4-FFF2-40B4-BE49-F238E27FC236}">
                <a16:creationId xmlns:a16="http://schemas.microsoft.com/office/drawing/2014/main" id="{10C966D3-F6E6-4CC7-84DF-A01A4489F38F}"/>
              </a:ext>
            </a:extLst>
          </p:cNvPr>
          <p:cNvSpPr/>
          <p:nvPr/>
        </p:nvSpPr>
        <p:spPr>
          <a:xfrm>
            <a:off x="7299325" y="1541463"/>
            <a:ext cx="527050" cy="569912"/>
          </a:xfrm>
          <a:prstGeom prst="roundRect">
            <a:avLst/>
          </a:prstGeom>
          <a:noFill/>
          <a:ln w="25400">
            <a:solidFill>
              <a:srgbClr val="FF9900"/>
            </a:solid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defTabSz="368978">
              <a:defRPr/>
            </a:pPr>
            <a:endParaRPr lang="en-US">
              <a:solidFill>
                <a:prstClr val="white"/>
              </a:solidFill>
            </a:endParaRPr>
          </a:p>
        </p:txBody>
      </p:sp>
      <p:sp>
        <p:nvSpPr>
          <p:cNvPr id="7190" name="TextBox 3">
            <a:extLst>
              <a:ext uri="{FF2B5EF4-FFF2-40B4-BE49-F238E27FC236}">
                <a16:creationId xmlns:a16="http://schemas.microsoft.com/office/drawing/2014/main" id="{7CA22B25-6EC0-47FE-96BD-DC06F2139C24}"/>
              </a:ext>
            </a:extLst>
          </p:cNvPr>
          <p:cNvSpPr txBox="1">
            <a:spLocks noChangeArrowheads="1"/>
          </p:cNvSpPr>
          <p:nvPr/>
        </p:nvSpPr>
        <p:spPr bwMode="auto">
          <a:xfrm>
            <a:off x="8497889" y="3679825"/>
            <a:ext cx="20288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37" tIns="41019" rIns="82037" bIns="41019"/>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ts val="538"/>
              </a:spcAft>
              <a:buClrTx/>
            </a:pPr>
            <a:r>
              <a:rPr lang="en-US" altLang="en-US" sz="1000">
                <a:solidFill>
                  <a:schemeClr val="tx1"/>
                </a:solidFill>
                <a:latin typeface="Helvetica" panose="020B0604020202020204" pitchFamily="34" charset="0"/>
                <a:cs typeface="Helvetica" panose="020B0604020202020204" pitchFamily="34" charset="0"/>
              </a:rPr>
              <a:t>CONFIRM ACCOUNTS</a:t>
            </a:r>
          </a:p>
          <a:p>
            <a:pPr algn="ctr" eaLnBrk="1" hangingPunct="1">
              <a:lnSpc>
                <a:spcPct val="100000"/>
              </a:lnSpc>
              <a:spcAft>
                <a:spcPct val="0"/>
              </a:spcAft>
              <a:buClrTx/>
              <a:buFontTx/>
              <a:buNone/>
            </a:pPr>
            <a:endParaRPr lang="en-US" altLang="en-US" sz="1000" b="0">
              <a:solidFill>
                <a:schemeClr val="tx1"/>
              </a:solidFill>
              <a:cs typeface="Helvetica" panose="020B0604020202020204" pitchFamily="34" charset="0"/>
            </a:endParaRPr>
          </a:p>
        </p:txBody>
      </p:sp>
      <p:sp>
        <p:nvSpPr>
          <p:cNvPr id="24" name="Rectangle 3">
            <a:extLst>
              <a:ext uri="{FF2B5EF4-FFF2-40B4-BE49-F238E27FC236}">
                <a16:creationId xmlns:a16="http://schemas.microsoft.com/office/drawing/2014/main" id="{27E8FB83-EEEA-4D9B-900A-FE7066A4A54F}"/>
              </a:ext>
            </a:extLst>
          </p:cNvPr>
          <p:cNvSpPr txBox="1">
            <a:spLocks noChangeArrowheads="1"/>
          </p:cNvSpPr>
          <p:nvPr/>
        </p:nvSpPr>
        <p:spPr bwMode="auto">
          <a:xfrm>
            <a:off x="8582026" y="5354639"/>
            <a:ext cx="1666875"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6412" tIns="16412" rIns="16412" bIns="16412"/>
          <a:lstStyle>
            <a:lvl1pPr marL="309550" indent="-309550" algn="l" defTabSz="412733" rtl="0" eaLnBrk="0" fontAlgn="base" hangingPunct="0">
              <a:lnSpc>
                <a:spcPts val="1700"/>
              </a:lnSpc>
              <a:spcBef>
                <a:spcPct val="20000"/>
              </a:spcBef>
              <a:spcAft>
                <a:spcPct val="0"/>
              </a:spcAft>
              <a:buFont typeface="Arial" charset="0"/>
              <a:defRPr sz="1500" kern="1200">
                <a:solidFill>
                  <a:schemeClr val="tx1"/>
                </a:solidFill>
                <a:latin typeface="Arial" charset="0"/>
                <a:ea typeface="ＭＳ Ｐゴシック" charset="0"/>
                <a:cs typeface="+mn-cs"/>
              </a:defRPr>
            </a:lvl1pPr>
            <a:lvl2pPr marL="671485" indent="-257164" algn="l" defTabSz="412733" rtl="0" eaLnBrk="0" fontAlgn="base" hangingPunct="0">
              <a:spcBef>
                <a:spcPct val="20000"/>
              </a:spcBef>
              <a:spcAft>
                <a:spcPct val="0"/>
              </a:spcAft>
              <a:buFont typeface="Arial" charset="0"/>
              <a:defRPr sz="2500" kern="1200">
                <a:solidFill>
                  <a:schemeClr val="tx1"/>
                </a:solidFill>
                <a:latin typeface="+mn-lt"/>
                <a:ea typeface="ＭＳ Ｐゴシック" charset="0"/>
                <a:cs typeface="+mn-cs"/>
              </a:defRPr>
            </a:lvl2pPr>
            <a:lvl3pPr marL="1035007" indent="-204779" algn="l" defTabSz="412733" rtl="0" eaLnBrk="0" fontAlgn="base" hangingPunct="0">
              <a:spcBef>
                <a:spcPct val="20000"/>
              </a:spcBef>
              <a:spcAft>
                <a:spcPct val="0"/>
              </a:spcAft>
              <a:buFont typeface="Arial" charset="0"/>
              <a:defRPr sz="2200" kern="1200">
                <a:solidFill>
                  <a:schemeClr val="tx1"/>
                </a:solidFill>
                <a:latin typeface="+mn-lt"/>
                <a:ea typeface="ＭＳ Ｐゴシック" charset="0"/>
                <a:cs typeface="+mn-cs"/>
              </a:defRPr>
            </a:lvl3pPr>
            <a:lvl4pPr marL="1449328" indent="-204779" algn="l" defTabSz="412733" rtl="0" eaLnBrk="0" fontAlgn="base" hangingPunct="0">
              <a:spcBef>
                <a:spcPct val="20000"/>
              </a:spcBef>
              <a:spcAft>
                <a:spcPct val="0"/>
              </a:spcAft>
              <a:buFont typeface="Arial" charset="0"/>
              <a:defRPr kern="1200">
                <a:solidFill>
                  <a:schemeClr val="tx1"/>
                </a:solidFill>
                <a:latin typeface="+mn-lt"/>
                <a:ea typeface="ＭＳ Ｐゴシック" charset="0"/>
                <a:cs typeface="+mn-cs"/>
              </a:defRPr>
            </a:lvl4pPr>
            <a:lvl5pPr marL="1863648" indent="-204779" algn="l" defTabSz="412733" rtl="0" eaLnBrk="0" fontAlgn="base" hangingPunct="0">
              <a:spcBef>
                <a:spcPct val="20000"/>
              </a:spcBef>
              <a:spcAft>
                <a:spcPct val="0"/>
              </a:spcAft>
              <a:buFont typeface="Arial" charset="0"/>
              <a:defRPr kern="1200">
                <a:solidFill>
                  <a:schemeClr val="tx1"/>
                </a:solidFill>
                <a:latin typeface="+mn-lt"/>
                <a:ea typeface="ＭＳ Ｐゴシック" charset="0"/>
                <a:cs typeface="+mn-cs"/>
              </a:defRPr>
            </a:lvl5pPr>
            <a:lvl6pPr marL="2280203" indent="-207291" algn="l" defTabSz="414583" rtl="0" eaLnBrk="1" latinLnBrk="0" hangingPunct="1">
              <a:spcBef>
                <a:spcPct val="20000"/>
              </a:spcBef>
              <a:buFont typeface="Arial"/>
              <a:buChar char="•"/>
              <a:defRPr sz="1800" kern="1200">
                <a:solidFill>
                  <a:schemeClr val="tx1"/>
                </a:solidFill>
                <a:latin typeface="+mn-lt"/>
                <a:ea typeface="+mn-ea"/>
                <a:cs typeface="+mn-cs"/>
              </a:defRPr>
            </a:lvl6pPr>
            <a:lvl7pPr marL="2694787" indent="-207291" algn="l" defTabSz="414583" rtl="0" eaLnBrk="1" latinLnBrk="0" hangingPunct="1">
              <a:spcBef>
                <a:spcPct val="20000"/>
              </a:spcBef>
              <a:buFont typeface="Arial"/>
              <a:buChar char="•"/>
              <a:defRPr sz="1800" kern="1200">
                <a:solidFill>
                  <a:schemeClr val="tx1"/>
                </a:solidFill>
                <a:latin typeface="+mn-lt"/>
                <a:ea typeface="+mn-ea"/>
                <a:cs typeface="+mn-cs"/>
              </a:defRPr>
            </a:lvl7pPr>
            <a:lvl8pPr marL="3109371" indent="-207291" algn="l" defTabSz="414583" rtl="0" eaLnBrk="1" latinLnBrk="0" hangingPunct="1">
              <a:spcBef>
                <a:spcPct val="20000"/>
              </a:spcBef>
              <a:buFont typeface="Arial"/>
              <a:buChar char="•"/>
              <a:defRPr sz="1800" kern="1200">
                <a:solidFill>
                  <a:schemeClr val="tx1"/>
                </a:solidFill>
                <a:latin typeface="+mn-lt"/>
                <a:ea typeface="+mn-ea"/>
                <a:cs typeface="+mn-cs"/>
              </a:defRPr>
            </a:lvl8pPr>
            <a:lvl9pPr marL="3523953" indent="-207291" algn="l" defTabSz="414583" rtl="0" eaLnBrk="1" latinLnBrk="0" hangingPunct="1">
              <a:spcBef>
                <a:spcPct val="20000"/>
              </a:spcBef>
              <a:buFont typeface="Arial"/>
              <a:buChar char="•"/>
              <a:defRPr sz="1800" kern="1200">
                <a:solidFill>
                  <a:schemeClr val="tx1"/>
                </a:solidFill>
                <a:latin typeface="+mn-lt"/>
                <a:ea typeface="+mn-ea"/>
                <a:cs typeface="+mn-cs"/>
              </a:defRPr>
            </a:lvl9pPr>
          </a:lstStyle>
          <a:p>
            <a:pPr marL="153859" indent="-153859" defTabSz="370372" eaLnBrk="1" hangingPunct="1">
              <a:lnSpc>
                <a:spcPct val="100000"/>
              </a:lnSpc>
              <a:spcBef>
                <a:spcPct val="0"/>
              </a:spcBef>
              <a:spcAft>
                <a:spcPts val="538"/>
              </a:spcAft>
              <a:buClr>
                <a:srgbClr val="0062AE"/>
              </a:buClr>
              <a:buFont typeface="Wingdings" panose="05000000000000000000" pitchFamily="2" charset="2"/>
              <a:buChar char="§"/>
              <a:tabLst>
                <a:tab pos="106847" algn="l"/>
              </a:tabLst>
              <a:defRPr/>
            </a:pPr>
            <a:r>
              <a:rPr lang="en-US" sz="1000" dirty="0">
                <a:solidFill>
                  <a:prstClr val="black"/>
                </a:solidFill>
                <a:ea typeface="ＭＳ Ｐゴシック" pitchFamily="34" charset="-128"/>
              </a:rPr>
              <a:t>Review and confirm the accounts that will be included in your plan</a:t>
            </a:r>
          </a:p>
        </p:txBody>
      </p:sp>
      <p:grpSp>
        <p:nvGrpSpPr>
          <p:cNvPr id="7192" name="Group 1">
            <a:extLst>
              <a:ext uri="{FF2B5EF4-FFF2-40B4-BE49-F238E27FC236}">
                <a16:creationId xmlns:a16="http://schemas.microsoft.com/office/drawing/2014/main" id="{3470BF1A-83D2-44AE-BD06-273F0F507624}"/>
              </a:ext>
            </a:extLst>
          </p:cNvPr>
          <p:cNvGrpSpPr>
            <a:grpSpLocks/>
          </p:cNvGrpSpPr>
          <p:nvPr/>
        </p:nvGrpSpPr>
        <p:grpSpPr bwMode="auto">
          <a:xfrm>
            <a:off x="8767763" y="3941764"/>
            <a:ext cx="1395412" cy="1290637"/>
            <a:chOff x="7231063" y="3941763"/>
            <a:chExt cx="1395412" cy="1290637"/>
          </a:xfrm>
        </p:grpSpPr>
        <p:pic>
          <p:nvPicPr>
            <p:cNvPr id="7193" name="Picture 3">
              <a:extLst>
                <a:ext uri="{FF2B5EF4-FFF2-40B4-BE49-F238E27FC236}">
                  <a16:creationId xmlns:a16="http://schemas.microsoft.com/office/drawing/2014/main" id="{93003791-D8CE-4051-8EE3-E5C0C0F82A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1063" y="3941763"/>
              <a:ext cx="1395412" cy="1290637"/>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4" name="Picture 1">
              <a:extLst>
                <a:ext uri="{FF2B5EF4-FFF2-40B4-BE49-F238E27FC236}">
                  <a16:creationId xmlns:a16="http://schemas.microsoft.com/office/drawing/2014/main" id="{236E5E6A-2279-4B56-A127-F581D31C52F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31063" y="4157663"/>
              <a:ext cx="139541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AB599B2-698A-4DDF-95AB-4C80825B0B5E}"/>
              </a:ext>
            </a:extLst>
          </p:cNvPr>
          <p:cNvSpPr txBox="1"/>
          <p:nvPr/>
        </p:nvSpPr>
        <p:spPr bwMode="auto">
          <a:xfrm>
            <a:off x="7013816" y="1448620"/>
            <a:ext cx="3465767" cy="800177"/>
          </a:xfrm>
          <a:prstGeom prst="rect">
            <a:avLst/>
          </a:prstGeom>
          <a:noFill/>
        </p:spPr>
        <p:txBody>
          <a:bodyPr wrap="square" lIns="91398" tIns="45699" rIns="91398" bIns="45699">
            <a:spAutoFit/>
          </a:bodyPr>
          <a:lstStyle/>
          <a:p>
            <a:pPr>
              <a:defRPr/>
            </a:pPr>
            <a:r>
              <a:rPr lang="en-US" sz="1300" b="1" dirty="0">
                <a:solidFill>
                  <a:srgbClr val="0175B3"/>
                </a:solidFill>
                <a:latin typeface="Arial" charset="0"/>
                <a:ea typeface="ＭＳ Ｐゴシック" pitchFamily="28" charset="-128"/>
              </a:rPr>
              <a:t>Retirement Score</a:t>
            </a:r>
          </a:p>
          <a:p>
            <a:pPr marL="153859" indent="-153859">
              <a:buClr>
                <a:srgbClr val="0062AE"/>
              </a:buClr>
              <a:buFont typeface="Wingdings" panose="05000000000000000000" pitchFamily="2" charset="2"/>
              <a:buChar char="§"/>
              <a:defRPr/>
            </a:pPr>
            <a:r>
              <a:rPr lang="en-US" sz="1100" dirty="0">
                <a:latin typeface="Arial" charset="0"/>
              </a:rPr>
              <a:t>Represents the percentage of your average estimated retirement expenses your plan could cover, assuming an underperforming market.</a:t>
            </a:r>
          </a:p>
        </p:txBody>
      </p:sp>
      <p:sp>
        <p:nvSpPr>
          <p:cNvPr id="15" name="TextBox 14">
            <a:extLst>
              <a:ext uri="{FF2B5EF4-FFF2-40B4-BE49-F238E27FC236}">
                <a16:creationId xmlns:a16="http://schemas.microsoft.com/office/drawing/2014/main" id="{2930A353-6CB7-48EF-9F35-2A523E4D6267}"/>
              </a:ext>
            </a:extLst>
          </p:cNvPr>
          <p:cNvSpPr txBox="1"/>
          <p:nvPr/>
        </p:nvSpPr>
        <p:spPr bwMode="auto">
          <a:xfrm>
            <a:off x="6990962" y="3501133"/>
            <a:ext cx="3497852" cy="969454"/>
          </a:xfrm>
          <a:prstGeom prst="rect">
            <a:avLst/>
          </a:prstGeom>
          <a:noFill/>
        </p:spPr>
        <p:txBody>
          <a:bodyPr wrap="square" lIns="91398" tIns="45699" rIns="91398" bIns="45699">
            <a:spAutoFit/>
          </a:bodyPr>
          <a:lstStyle/>
          <a:p>
            <a:pPr>
              <a:defRPr/>
            </a:pPr>
            <a:r>
              <a:rPr lang="en-US" sz="1300" b="1" dirty="0">
                <a:solidFill>
                  <a:srgbClr val="0175B3"/>
                </a:solidFill>
                <a:latin typeface="Arial" charset="0"/>
                <a:ea typeface="ＭＳ Ｐゴシック" pitchFamily="28" charset="-128"/>
              </a:rPr>
              <a:t>Results chart</a:t>
            </a:r>
          </a:p>
          <a:p>
            <a:pPr marL="153859" indent="-153859">
              <a:buClr>
                <a:srgbClr val="0062AE"/>
              </a:buClr>
              <a:buFont typeface="Wingdings" panose="05000000000000000000" pitchFamily="2" charset="2"/>
              <a:buChar char="§"/>
              <a:defRPr/>
            </a:pPr>
            <a:r>
              <a:rPr lang="en-US" sz="1100" dirty="0">
                <a:latin typeface="Arial" charset="0"/>
              </a:rPr>
              <a:t>Illustrates what you may have, how much you may need, and the potential gap (other chart views are available).</a:t>
            </a:r>
          </a:p>
          <a:p>
            <a:pPr>
              <a:buClr>
                <a:srgbClr val="0062AE"/>
              </a:buClr>
              <a:defRPr/>
            </a:pPr>
            <a:endParaRPr lang="en-US" sz="1100" dirty="0">
              <a:latin typeface="Arial" charset="0"/>
            </a:endParaRPr>
          </a:p>
        </p:txBody>
      </p:sp>
      <p:sp>
        <p:nvSpPr>
          <p:cNvPr id="17" name="TextBox 16">
            <a:extLst>
              <a:ext uri="{FF2B5EF4-FFF2-40B4-BE49-F238E27FC236}">
                <a16:creationId xmlns:a16="http://schemas.microsoft.com/office/drawing/2014/main" id="{41CBA980-0CB3-4AA9-A927-44466C627B15}"/>
              </a:ext>
            </a:extLst>
          </p:cNvPr>
          <p:cNvSpPr txBox="1"/>
          <p:nvPr/>
        </p:nvSpPr>
        <p:spPr bwMode="auto">
          <a:xfrm>
            <a:off x="6992549" y="4257446"/>
            <a:ext cx="3409950" cy="969454"/>
          </a:xfrm>
          <a:prstGeom prst="rect">
            <a:avLst/>
          </a:prstGeom>
          <a:noFill/>
        </p:spPr>
        <p:txBody>
          <a:bodyPr wrap="square" lIns="91398" tIns="45699" rIns="91398" bIns="45699">
            <a:spAutoFit/>
          </a:bodyPr>
          <a:lstStyle/>
          <a:p>
            <a:pPr>
              <a:defRPr/>
            </a:pPr>
            <a:r>
              <a:rPr lang="en-US" sz="1300" b="1" dirty="0">
                <a:solidFill>
                  <a:srgbClr val="0175B3"/>
                </a:solidFill>
                <a:latin typeface="Arial" charset="0"/>
                <a:ea typeface="ＭＳ Ｐゴシック" pitchFamily="28" charset="-128"/>
              </a:rPr>
              <a:t>About you</a:t>
            </a:r>
            <a:endParaRPr lang="en-US" sz="1300" dirty="0">
              <a:solidFill>
                <a:srgbClr val="0175B3"/>
              </a:solidFill>
              <a:latin typeface="Arial" charset="0"/>
              <a:ea typeface="ＭＳ Ｐゴシック" pitchFamily="28" charset="-128"/>
            </a:endParaRPr>
          </a:p>
          <a:p>
            <a:pPr marL="153859" indent="-153859">
              <a:buClr>
                <a:srgbClr val="0062AE"/>
              </a:buClr>
              <a:buFont typeface="Wingdings" panose="05000000000000000000" pitchFamily="2" charset="2"/>
              <a:buChar char="§"/>
              <a:defRPr/>
            </a:pPr>
            <a:r>
              <a:rPr lang="en-US" sz="1100" dirty="0">
                <a:latin typeface="Arial" charset="0"/>
              </a:rPr>
              <a:t>Update important information such as age, time horizon to retirement, anticipated retirement expenses, and tax rate in retirement.</a:t>
            </a:r>
            <a:br>
              <a:rPr lang="en-US" sz="1300" b="1" dirty="0">
                <a:solidFill>
                  <a:schemeClr val="tx2"/>
                </a:solidFill>
                <a:latin typeface="Arial" charset="0"/>
                <a:ea typeface="ＭＳ Ｐゴシック" pitchFamily="28" charset="-128"/>
              </a:rPr>
            </a:br>
            <a:endParaRPr lang="en-US" sz="1100" dirty="0">
              <a:latin typeface="Arial" charset="0"/>
            </a:endParaRPr>
          </a:p>
        </p:txBody>
      </p:sp>
      <p:sp>
        <p:nvSpPr>
          <p:cNvPr id="31" name="TextBox 30">
            <a:extLst>
              <a:ext uri="{FF2B5EF4-FFF2-40B4-BE49-F238E27FC236}">
                <a16:creationId xmlns:a16="http://schemas.microsoft.com/office/drawing/2014/main" id="{0B8DDECA-EAB2-4A2F-ACCC-330657E87921}"/>
              </a:ext>
            </a:extLst>
          </p:cNvPr>
          <p:cNvSpPr txBox="1"/>
          <p:nvPr/>
        </p:nvSpPr>
        <p:spPr>
          <a:xfrm>
            <a:off x="7012228" y="2227429"/>
            <a:ext cx="3467355" cy="1467816"/>
          </a:xfrm>
          <a:prstGeom prst="rect">
            <a:avLst/>
          </a:prstGeom>
          <a:noFill/>
        </p:spPr>
        <p:txBody>
          <a:bodyPr wrap="square" lIns="82021" tIns="41010" rIns="82021" bIns="41010">
            <a:spAutoFit/>
          </a:bodyPr>
          <a:lstStyle/>
          <a:p>
            <a:pPr>
              <a:defRPr/>
            </a:pPr>
            <a:r>
              <a:rPr lang="en-US" sz="1300" b="1" dirty="0">
                <a:solidFill>
                  <a:srgbClr val="0175B3"/>
                </a:solidFill>
                <a:latin typeface="Arial" charset="0"/>
                <a:ea typeface="ＭＳ Ｐゴシック" pitchFamily="28" charset="-128"/>
              </a:rPr>
              <a:t>Display preferences*</a:t>
            </a:r>
          </a:p>
          <a:p>
            <a:pPr marL="153859" indent="-153859">
              <a:buClr>
                <a:srgbClr val="0062AE"/>
              </a:buClr>
              <a:buFont typeface="Wingdings" panose="05000000000000000000" pitchFamily="2" charset="2"/>
              <a:buChar char="§"/>
              <a:defRPr/>
            </a:pPr>
            <a:r>
              <a:rPr lang="en-US" sz="1100" dirty="0">
                <a:latin typeface="Arial" charset="0"/>
              </a:rPr>
              <a:t>View assumptions for a significantly underperforming market (90% confidence), a below-average market (75% confidence), and an average market (50% confidence).</a:t>
            </a:r>
          </a:p>
          <a:p>
            <a:pPr marL="153859" indent="-153859">
              <a:buClr>
                <a:srgbClr val="0062AE"/>
              </a:buClr>
              <a:buFont typeface="Wingdings" panose="05000000000000000000" pitchFamily="2" charset="2"/>
              <a:buChar char="§"/>
              <a:defRPr/>
            </a:pPr>
            <a:r>
              <a:rPr lang="en-US" sz="1100" dirty="0">
                <a:latin typeface="Arial" charset="0"/>
              </a:rPr>
              <a:t>See results using monthly or annual dollars via a chart or table.</a:t>
            </a:r>
          </a:p>
          <a:p>
            <a:pPr marL="153859" indent="-153859">
              <a:buClr>
                <a:srgbClr val="0062AE"/>
              </a:buClr>
              <a:buFont typeface="Wingdings" panose="05000000000000000000" pitchFamily="2" charset="2"/>
              <a:buChar char="§"/>
              <a:defRPr/>
            </a:pPr>
            <a:endParaRPr lang="en-US" sz="1100" dirty="0">
              <a:solidFill>
                <a:srgbClr val="FF0000"/>
              </a:solidFill>
              <a:latin typeface="Arial" charset="0"/>
            </a:endParaRPr>
          </a:p>
        </p:txBody>
      </p:sp>
      <p:sp>
        <p:nvSpPr>
          <p:cNvPr id="8202" name="Title 3">
            <a:extLst>
              <a:ext uri="{FF2B5EF4-FFF2-40B4-BE49-F238E27FC236}">
                <a16:creationId xmlns:a16="http://schemas.microsoft.com/office/drawing/2014/main" id="{48343E45-9D1E-4D76-972C-2BB8C4FEA5CC}"/>
              </a:ext>
            </a:extLst>
          </p:cNvPr>
          <p:cNvSpPr>
            <a:spLocks noGrp="1"/>
          </p:cNvSpPr>
          <p:nvPr>
            <p:ph type="title"/>
          </p:nvPr>
        </p:nvSpPr>
        <p:spPr>
          <a:xfrm>
            <a:off x="429735" y="232482"/>
            <a:ext cx="8537575" cy="668338"/>
          </a:xfrm>
        </p:spPr>
        <p:txBody>
          <a:bodyPr>
            <a:noAutofit/>
          </a:bodyPr>
          <a:lstStyle/>
          <a:p>
            <a:r>
              <a:rPr lang="en-US" altLang="en-US" u="sng" dirty="0">
                <a:solidFill>
                  <a:schemeClr val="accent1"/>
                </a:solidFill>
                <a:ea typeface="ＭＳ Ｐゴシック" panose="020B0600070205080204" pitchFamily="34" charset="-128"/>
              </a:rPr>
              <a:t>Get your Retirement Analysis</a:t>
            </a:r>
          </a:p>
        </p:txBody>
      </p:sp>
      <p:sp>
        <p:nvSpPr>
          <p:cNvPr id="8204" name="Rounded Rectangle 29">
            <a:extLst>
              <a:ext uri="{FF2B5EF4-FFF2-40B4-BE49-F238E27FC236}">
                <a16:creationId xmlns:a16="http://schemas.microsoft.com/office/drawing/2014/main" id="{F679067F-B2F2-4EA2-B59B-827E5F5685A2}"/>
              </a:ext>
            </a:extLst>
          </p:cNvPr>
          <p:cNvSpPr>
            <a:spLocks noChangeArrowheads="1"/>
          </p:cNvSpPr>
          <p:nvPr/>
        </p:nvSpPr>
        <p:spPr bwMode="auto">
          <a:xfrm>
            <a:off x="6533763" y="1433514"/>
            <a:ext cx="261937" cy="269875"/>
          </a:xfrm>
          <a:prstGeom prst="roundRect">
            <a:avLst>
              <a:gd name="adj" fmla="val 16667"/>
            </a:avLst>
          </a:prstGeom>
          <a:solidFill>
            <a:srgbClr val="0075C9"/>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nchor="ctr">
            <a:spAutoFit/>
          </a:bodyPr>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ct val="0"/>
              </a:spcAft>
              <a:buClrTx/>
              <a:buFontTx/>
              <a:buNone/>
            </a:pPr>
            <a:r>
              <a:rPr lang="en-US" altLang="en-US" sz="1000">
                <a:solidFill>
                  <a:schemeClr val="bg1"/>
                </a:solidFill>
              </a:rPr>
              <a:t>1</a:t>
            </a:r>
          </a:p>
        </p:txBody>
      </p:sp>
      <p:sp>
        <p:nvSpPr>
          <p:cNvPr id="8206" name="Rounded Rectangle 32">
            <a:extLst>
              <a:ext uri="{FF2B5EF4-FFF2-40B4-BE49-F238E27FC236}">
                <a16:creationId xmlns:a16="http://schemas.microsoft.com/office/drawing/2014/main" id="{1AA6C744-146A-4DDA-B537-608F50647C70}"/>
              </a:ext>
            </a:extLst>
          </p:cNvPr>
          <p:cNvSpPr>
            <a:spLocks noChangeArrowheads="1"/>
          </p:cNvSpPr>
          <p:nvPr/>
        </p:nvSpPr>
        <p:spPr bwMode="auto">
          <a:xfrm>
            <a:off x="6551224" y="2183181"/>
            <a:ext cx="260350" cy="269875"/>
          </a:xfrm>
          <a:prstGeom prst="roundRect">
            <a:avLst>
              <a:gd name="adj" fmla="val 16667"/>
            </a:avLst>
          </a:prstGeom>
          <a:solidFill>
            <a:srgbClr val="0075C9"/>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nchor="ctr">
            <a:spAutoFit/>
          </a:bodyPr>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ct val="0"/>
              </a:spcAft>
              <a:buClrTx/>
              <a:buFontTx/>
              <a:buNone/>
            </a:pPr>
            <a:r>
              <a:rPr lang="en-US" altLang="en-US" sz="1000">
                <a:solidFill>
                  <a:schemeClr val="bg1"/>
                </a:solidFill>
              </a:rPr>
              <a:t>2</a:t>
            </a:r>
          </a:p>
        </p:txBody>
      </p:sp>
      <p:sp>
        <p:nvSpPr>
          <p:cNvPr id="8207" name="Rounded Rectangle 33">
            <a:extLst>
              <a:ext uri="{FF2B5EF4-FFF2-40B4-BE49-F238E27FC236}">
                <a16:creationId xmlns:a16="http://schemas.microsoft.com/office/drawing/2014/main" id="{DC37822B-3DB7-438A-A7DA-3418575580E1}"/>
              </a:ext>
            </a:extLst>
          </p:cNvPr>
          <p:cNvSpPr>
            <a:spLocks noChangeArrowheads="1"/>
          </p:cNvSpPr>
          <p:nvPr/>
        </p:nvSpPr>
        <p:spPr bwMode="auto">
          <a:xfrm>
            <a:off x="6536937" y="3497002"/>
            <a:ext cx="260350" cy="269875"/>
          </a:xfrm>
          <a:prstGeom prst="roundRect">
            <a:avLst>
              <a:gd name="adj" fmla="val 16667"/>
            </a:avLst>
          </a:prstGeom>
          <a:solidFill>
            <a:srgbClr val="0075C9"/>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nchor="ctr">
            <a:spAutoFit/>
          </a:bodyPr>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ct val="0"/>
              </a:spcAft>
              <a:buClrTx/>
              <a:buFontTx/>
              <a:buNone/>
            </a:pPr>
            <a:r>
              <a:rPr lang="en-US" altLang="en-US" sz="1000">
                <a:solidFill>
                  <a:schemeClr val="bg1"/>
                </a:solidFill>
              </a:rPr>
              <a:t>3</a:t>
            </a:r>
          </a:p>
        </p:txBody>
      </p:sp>
      <p:sp>
        <p:nvSpPr>
          <p:cNvPr id="8210" name="Rounded Rectangle 36">
            <a:extLst>
              <a:ext uri="{FF2B5EF4-FFF2-40B4-BE49-F238E27FC236}">
                <a16:creationId xmlns:a16="http://schemas.microsoft.com/office/drawing/2014/main" id="{F024AC66-7F8B-4E05-9DB9-7284681250B4}"/>
              </a:ext>
            </a:extLst>
          </p:cNvPr>
          <p:cNvSpPr>
            <a:spLocks noChangeArrowheads="1"/>
          </p:cNvSpPr>
          <p:nvPr/>
        </p:nvSpPr>
        <p:spPr bwMode="auto">
          <a:xfrm>
            <a:off x="6533763" y="4267750"/>
            <a:ext cx="261937" cy="269875"/>
          </a:xfrm>
          <a:prstGeom prst="roundRect">
            <a:avLst>
              <a:gd name="adj" fmla="val 16667"/>
            </a:avLst>
          </a:prstGeom>
          <a:solidFill>
            <a:srgbClr val="0075C9"/>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nchor="ctr">
            <a:spAutoFit/>
          </a:bodyPr>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ct val="0"/>
              </a:spcAft>
              <a:buClrTx/>
              <a:buFontTx/>
              <a:buNone/>
            </a:pPr>
            <a:r>
              <a:rPr lang="en-US" altLang="en-US" sz="1000">
                <a:solidFill>
                  <a:schemeClr val="bg1"/>
                </a:solidFill>
              </a:rPr>
              <a:t>4</a:t>
            </a:r>
          </a:p>
        </p:txBody>
      </p:sp>
      <p:sp>
        <p:nvSpPr>
          <p:cNvPr id="8211" name="Text Box 28">
            <a:extLst>
              <a:ext uri="{FF2B5EF4-FFF2-40B4-BE49-F238E27FC236}">
                <a16:creationId xmlns:a16="http://schemas.microsoft.com/office/drawing/2014/main" id="{3542D62C-56DE-493A-8E06-4C7DBA997E27}"/>
              </a:ext>
            </a:extLst>
          </p:cNvPr>
          <p:cNvSpPr txBox="1">
            <a:spLocks noChangeArrowheads="1"/>
          </p:cNvSpPr>
          <p:nvPr/>
        </p:nvSpPr>
        <p:spPr bwMode="auto">
          <a:xfrm>
            <a:off x="504961" y="885456"/>
            <a:ext cx="8620125" cy="523220"/>
          </a:xfrm>
          <a:prstGeom prst="rect">
            <a:avLst/>
          </a:prstGeom>
          <a:noFill/>
          <a:ln>
            <a:noFill/>
          </a:ln>
          <a:effectLst>
            <a:prstShdw prst="shdw17" dist="17961" dir="2700000">
              <a:srgbClr val="83956A"/>
            </a:prstShdw>
          </a:effectLst>
          <a:extLst>
            <a:ext uri="{909E8E84-426E-40DD-AFC4-6F175D3DCCD1}">
              <a14:hiddenFill xmlns:a14="http://schemas.microsoft.com/office/drawing/2010/main">
                <a:solidFill>
                  <a:srgbClr val="DAF9B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eaLnBrk="1" hangingPunct="1">
              <a:lnSpc>
                <a:spcPct val="100000"/>
              </a:lnSpc>
              <a:spcBef>
                <a:spcPct val="50000"/>
              </a:spcBef>
              <a:spcAft>
                <a:spcPct val="0"/>
              </a:spcAft>
              <a:buClrTx/>
              <a:buFontTx/>
              <a:buNone/>
            </a:pPr>
            <a:r>
              <a:rPr lang="en-US" altLang="en-US" sz="1400" dirty="0">
                <a:solidFill>
                  <a:schemeClr val="tx1"/>
                </a:solidFill>
              </a:rPr>
              <a:t>Model various scenarios and see the potential effect any changes may have on your retirement savings outlook.</a:t>
            </a:r>
          </a:p>
        </p:txBody>
      </p:sp>
      <p:pic>
        <p:nvPicPr>
          <p:cNvPr id="4" name="Picture 3" descr="A screenshot of a cell phone&#10;&#10;Description automatically generated">
            <a:extLst>
              <a:ext uri="{FF2B5EF4-FFF2-40B4-BE49-F238E27FC236}">
                <a16:creationId xmlns:a16="http://schemas.microsoft.com/office/drawing/2014/main" id="{79FD2A67-608E-4BA7-A76B-DB734508D98A}"/>
              </a:ext>
            </a:extLst>
          </p:cNvPr>
          <p:cNvPicPr>
            <a:picLocks noChangeAspect="1"/>
          </p:cNvPicPr>
          <p:nvPr/>
        </p:nvPicPr>
        <p:blipFill>
          <a:blip r:embed="rId3">
            <a:duotone>
              <a:prstClr val="black"/>
              <a:schemeClr val="accent4">
                <a:tint val="45000"/>
                <a:satMod val="400000"/>
              </a:schemeClr>
            </a:duotone>
            <a:alphaModFix amt="50000"/>
          </a:blip>
          <a:stretch>
            <a:fillRect/>
          </a:stretch>
        </p:blipFill>
        <p:spPr>
          <a:xfrm>
            <a:off x="2007333" y="1337584"/>
            <a:ext cx="3050559" cy="5389292"/>
          </a:xfrm>
          <a:prstGeom prst="rect">
            <a:avLst/>
          </a:prstGeom>
          <a:ln>
            <a:solidFill>
              <a:schemeClr val="bg1">
                <a:lumMod val="50000"/>
              </a:schemeClr>
            </a:solidFill>
          </a:ln>
        </p:spPr>
      </p:pic>
      <p:sp>
        <p:nvSpPr>
          <p:cNvPr id="28" name="Rounded Rectangle 36">
            <a:extLst>
              <a:ext uri="{FF2B5EF4-FFF2-40B4-BE49-F238E27FC236}">
                <a16:creationId xmlns:a16="http://schemas.microsoft.com/office/drawing/2014/main" id="{8639171F-A1B8-4811-8D16-41B8214EAD54}"/>
              </a:ext>
            </a:extLst>
          </p:cNvPr>
          <p:cNvSpPr>
            <a:spLocks noChangeArrowheads="1"/>
          </p:cNvSpPr>
          <p:nvPr/>
        </p:nvSpPr>
        <p:spPr bwMode="auto">
          <a:xfrm>
            <a:off x="6533763" y="5071540"/>
            <a:ext cx="261937" cy="269875"/>
          </a:xfrm>
          <a:prstGeom prst="roundRect">
            <a:avLst>
              <a:gd name="adj" fmla="val 16667"/>
            </a:avLst>
          </a:prstGeom>
          <a:solidFill>
            <a:srgbClr val="0075C9"/>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nchor="ctr">
            <a:spAutoFit/>
          </a:bodyPr>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ct val="0"/>
              </a:spcAft>
              <a:buClrTx/>
              <a:buFontTx/>
              <a:buNone/>
            </a:pPr>
            <a:r>
              <a:rPr lang="en-US" altLang="en-US" sz="1000" dirty="0">
                <a:solidFill>
                  <a:schemeClr val="bg1"/>
                </a:solidFill>
              </a:rPr>
              <a:t>5</a:t>
            </a:r>
          </a:p>
        </p:txBody>
      </p:sp>
      <p:sp>
        <p:nvSpPr>
          <p:cNvPr id="29" name="TextBox 28">
            <a:extLst>
              <a:ext uri="{FF2B5EF4-FFF2-40B4-BE49-F238E27FC236}">
                <a16:creationId xmlns:a16="http://schemas.microsoft.com/office/drawing/2014/main" id="{97197D80-B36A-4A1E-A7FD-0A16E200C748}"/>
              </a:ext>
            </a:extLst>
          </p:cNvPr>
          <p:cNvSpPr txBox="1"/>
          <p:nvPr/>
        </p:nvSpPr>
        <p:spPr bwMode="auto">
          <a:xfrm>
            <a:off x="7022377" y="5059177"/>
            <a:ext cx="3497852" cy="800177"/>
          </a:xfrm>
          <a:prstGeom prst="rect">
            <a:avLst/>
          </a:prstGeom>
          <a:noFill/>
        </p:spPr>
        <p:txBody>
          <a:bodyPr wrap="square" lIns="91398" tIns="45699" rIns="91398" bIns="45699">
            <a:spAutoFit/>
          </a:bodyPr>
          <a:lstStyle/>
          <a:p>
            <a:pPr>
              <a:defRPr/>
            </a:pPr>
            <a:r>
              <a:rPr lang="en-US" sz="1300" b="1" dirty="0">
                <a:solidFill>
                  <a:srgbClr val="0175B3"/>
                </a:solidFill>
                <a:latin typeface="Arial" charset="0"/>
                <a:ea typeface="ＭＳ Ｐゴシック" pitchFamily="28" charset="-128"/>
              </a:rPr>
              <a:t>Assets &amp; Savings</a:t>
            </a:r>
          </a:p>
          <a:p>
            <a:pPr marL="153859" indent="-153859">
              <a:buClr>
                <a:srgbClr val="0062AE"/>
              </a:buClr>
              <a:buFont typeface="Wingdings" panose="05000000000000000000" pitchFamily="2" charset="2"/>
              <a:buChar char="§"/>
              <a:defRPr/>
            </a:pPr>
            <a:r>
              <a:rPr lang="en-US" sz="1100" dirty="0">
                <a:latin typeface="Arial" charset="0"/>
              </a:rPr>
              <a:t>Update or add accounts (including non-Fidelity accounts), and how much you contribute to them.</a:t>
            </a:r>
          </a:p>
          <a:p>
            <a:pPr marL="153859" indent="-153859">
              <a:buClr>
                <a:srgbClr val="0062AE"/>
              </a:buClr>
              <a:buFont typeface="Wingdings" panose="05000000000000000000" pitchFamily="2" charset="2"/>
              <a:buChar char="§"/>
              <a:defRPr/>
            </a:pPr>
            <a:r>
              <a:rPr lang="en-US" sz="1100" dirty="0">
                <a:latin typeface="Arial" charset="0"/>
              </a:rPr>
              <a:t>Review or adjust your asset mix.</a:t>
            </a:r>
          </a:p>
        </p:txBody>
      </p:sp>
      <p:sp>
        <p:nvSpPr>
          <p:cNvPr id="30" name="Rounded Rectangle 36">
            <a:extLst>
              <a:ext uri="{FF2B5EF4-FFF2-40B4-BE49-F238E27FC236}">
                <a16:creationId xmlns:a16="http://schemas.microsoft.com/office/drawing/2014/main" id="{59B28B05-18F5-4EE0-9EA0-D0DD39632440}"/>
              </a:ext>
            </a:extLst>
          </p:cNvPr>
          <p:cNvSpPr>
            <a:spLocks noChangeArrowheads="1"/>
          </p:cNvSpPr>
          <p:nvPr/>
        </p:nvSpPr>
        <p:spPr bwMode="auto">
          <a:xfrm>
            <a:off x="6533762" y="5954463"/>
            <a:ext cx="261937" cy="269875"/>
          </a:xfrm>
          <a:prstGeom prst="roundRect">
            <a:avLst>
              <a:gd name="adj" fmla="val 16667"/>
            </a:avLst>
          </a:prstGeom>
          <a:solidFill>
            <a:srgbClr val="0075C9"/>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nchor="ctr">
            <a:spAutoFit/>
          </a:bodyPr>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ct val="0"/>
              </a:spcAft>
              <a:buClrTx/>
              <a:buFontTx/>
              <a:buNone/>
            </a:pPr>
            <a:r>
              <a:rPr lang="en-US" altLang="en-US" sz="1000" dirty="0">
                <a:solidFill>
                  <a:schemeClr val="bg1"/>
                </a:solidFill>
              </a:rPr>
              <a:t>6</a:t>
            </a:r>
          </a:p>
        </p:txBody>
      </p:sp>
      <p:sp>
        <p:nvSpPr>
          <p:cNvPr id="32" name="TextBox 31">
            <a:extLst>
              <a:ext uri="{FF2B5EF4-FFF2-40B4-BE49-F238E27FC236}">
                <a16:creationId xmlns:a16="http://schemas.microsoft.com/office/drawing/2014/main" id="{18ABFF64-4EA8-4BAD-A686-3C963EB28868}"/>
              </a:ext>
            </a:extLst>
          </p:cNvPr>
          <p:cNvSpPr txBox="1"/>
          <p:nvPr/>
        </p:nvSpPr>
        <p:spPr bwMode="auto">
          <a:xfrm>
            <a:off x="7012227" y="5908887"/>
            <a:ext cx="3497852" cy="630900"/>
          </a:xfrm>
          <a:prstGeom prst="rect">
            <a:avLst/>
          </a:prstGeom>
          <a:noFill/>
        </p:spPr>
        <p:txBody>
          <a:bodyPr wrap="square" lIns="91398" tIns="45699" rIns="91398" bIns="45699">
            <a:spAutoFit/>
          </a:bodyPr>
          <a:lstStyle/>
          <a:p>
            <a:pPr>
              <a:defRPr/>
            </a:pPr>
            <a:r>
              <a:rPr lang="en-US" sz="1300" b="1" dirty="0">
                <a:solidFill>
                  <a:srgbClr val="0175B3"/>
                </a:solidFill>
                <a:latin typeface="Arial" charset="0"/>
                <a:ea typeface="ＭＳ Ｐゴシック" pitchFamily="28" charset="-128"/>
              </a:rPr>
              <a:t>Income sources</a:t>
            </a:r>
          </a:p>
          <a:p>
            <a:pPr marL="153859" indent="-153859">
              <a:buClr>
                <a:srgbClr val="0062AE"/>
              </a:buClr>
              <a:buFont typeface="Wingdings" panose="05000000000000000000" pitchFamily="2" charset="2"/>
              <a:buChar char="§"/>
              <a:defRPr/>
            </a:pPr>
            <a:r>
              <a:rPr lang="en-US" sz="1100" dirty="0">
                <a:latin typeface="Arial" charset="0"/>
              </a:rPr>
              <a:t>Enter any income sources and Social Security amounts.</a:t>
            </a:r>
          </a:p>
        </p:txBody>
      </p:sp>
      <p:pic>
        <p:nvPicPr>
          <p:cNvPr id="3" name="Picture 2" descr="A screenshot of a cell phone&#10;&#10;Description automatically generated">
            <a:extLst>
              <a:ext uri="{FF2B5EF4-FFF2-40B4-BE49-F238E27FC236}">
                <a16:creationId xmlns:a16="http://schemas.microsoft.com/office/drawing/2014/main" id="{7A90172A-E445-4092-A20E-8226659EAAC6}"/>
              </a:ext>
            </a:extLst>
          </p:cNvPr>
          <p:cNvPicPr>
            <a:picLocks noChangeAspect="1"/>
          </p:cNvPicPr>
          <p:nvPr/>
        </p:nvPicPr>
        <p:blipFill rotWithShape="1">
          <a:blip r:embed="rId3"/>
          <a:srcRect r="-2233" b="37719"/>
          <a:stretch/>
        </p:blipFill>
        <p:spPr>
          <a:xfrm>
            <a:off x="2428035" y="1843299"/>
            <a:ext cx="3731470" cy="4016055"/>
          </a:xfrm>
          <a:prstGeom prst="rect">
            <a:avLst/>
          </a:prstGeom>
          <a:ln>
            <a:solidFill>
              <a:schemeClr val="bg1">
                <a:lumMod val="50000"/>
              </a:schemeClr>
            </a:solidFill>
          </a:ln>
        </p:spPr>
      </p:pic>
      <p:sp>
        <p:nvSpPr>
          <p:cNvPr id="8205" name="Rounded Rectangle 31">
            <a:extLst>
              <a:ext uri="{FF2B5EF4-FFF2-40B4-BE49-F238E27FC236}">
                <a16:creationId xmlns:a16="http://schemas.microsoft.com/office/drawing/2014/main" id="{40CC9298-B4A9-4A42-BB53-9EF66E583AEB}"/>
              </a:ext>
            </a:extLst>
          </p:cNvPr>
          <p:cNvSpPr>
            <a:spLocks noChangeArrowheads="1"/>
          </p:cNvSpPr>
          <p:nvPr/>
        </p:nvSpPr>
        <p:spPr bwMode="auto">
          <a:xfrm>
            <a:off x="4076912" y="2317386"/>
            <a:ext cx="260350" cy="269875"/>
          </a:xfrm>
          <a:prstGeom prst="roundRect">
            <a:avLst>
              <a:gd name="adj" fmla="val 16667"/>
            </a:avLst>
          </a:prstGeom>
          <a:solidFill>
            <a:srgbClr val="0075C9"/>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nchor="ctr">
            <a:spAutoFit/>
          </a:bodyPr>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ct val="0"/>
              </a:spcAft>
              <a:buClrTx/>
              <a:buFontTx/>
              <a:buNone/>
            </a:pPr>
            <a:r>
              <a:rPr lang="en-US" altLang="en-US" sz="1000">
                <a:solidFill>
                  <a:schemeClr val="bg1"/>
                </a:solidFill>
              </a:rPr>
              <a:t>2</a:t>
            </a:r>
          </a:p>
        </p:txBody>
      </p:sp>
      <p:sp>
        <p:nvSpPr>
          <p:cNvPr id="8203" name="Rounded Rectangle 28">
            <a:extLst>
              <a:ext uri="{FF2B5EF4-FFF2-40B4-BE49-F238E27FC236}">
                <a16:creationId xmlns:a16="http://schemas.microsoft.com/office/drawing/2014/main" id="{B7E5C13C-014A-47D1-AAF0-54163D939D1A}"/>
              </a:ext>
            </a:extLst>
          </p:cNvPr>
          <p:cNvSpPr>
            <a:spLocks noChangeArrowheads="1"/>
          </p:cNvSpPr>
          <p:nvPr/>
        </p:nvSpPr>
        <p:spPr bwMode="auto">
          <a:xfrm>
            <a:off x="2232773" y="1980779"/>
            <a:ext cx="260350" cy="269875"/>
          </a:xfrm>
          <a:prstGeom prst="roundRect">
            <a:avLst>
              <a:gd name="adj" fmla="val 16667"/>
            </a:avLst>
          </a:prstGeom>
          <a:solidFill>
            <a:srgbClr val="0075C9"/>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nchor="ctr">
            <a:spAutoFit/>
          </a:bodyPr>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ct val="0"/>
              </a:spcAft>
              <a:buClrTx/>
              <a:buFontTx/>
              <a:buNone/>
            </a:pPr>
            <a:r>
              <a:rPr lang="en-US" altLang="en-US" sz="1000">
                <a:solidFill>
                  <a:schemeClr val="bg1"/>
                </a:solidFill>
              </a:rPr>
              <a:t>1</a:t>
            </a:r>
          </a:p>
        </p:txBody>
      </p:sp>
      <p:sp>
        <p:nvSpPr>
          <p:cNvPr id="8209" name="Rounded Rectangle 35">
            <a:extLst>
              <a:ext uri="{FF2B5EF4-FFF2-40B4-BE49-F238E27FC236}">
                <a16:creationId xmlns:a16="http://schemas.microsoft.com/office/drawing/2014/main" id="{18DA1EDF-D088-46AF-8C56-9171492933F3}"/>
              </a:ext>
            </a:extLst>
          </p:cNvPr>
          <p:cNvSpPr>
            <a:spLocks noChangeArrowheads="1"/>
          </p:cNvSpPr>
          <p:nvPr/>
        </p:nvSpPr>
        <p:spPr bwMode="auto">
          <a:xfrm>
            <a:off x="2239870" y="2767931"/>
            <a:ext cx="260350" cy="269875"/>
          </a:xfrm>
          <a:prstGeom prst="roundRect">
            <a:avLst>
              <a:gd name="adj" fmla="val 16667"/>
            </a:avLst>
          </a:prstGeom>
          <a:solidFill>
            <a:srgbClr val="0075C9"/>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nchor="ctr">
            <a:spAutoFit/>
          </a:bodyPr>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ct val="0"/>
              </a:spcAft>
              <a:buClrTx/>
              <a:buFontTx/>
              <a:buNone/>
            </a:pPr>
            <a:r>
              <a:rPr lang="en-US" altLang="en-US" sz="1000">
                <a:solidFill>
                  <a:schemeClr val="bg1"/>
                </a:solidFill>
              </a:rPr>
              <a:t>3</a:t>
            </a:r>
          </a:p>
        </p:txBody>
      </p:sp>
      <p:sp>
        <p:nvSpPr>
          <p:cNvPr id="8208" name="Rounded Rectangle 34">
            <a:extLst>
              <a:ext uri="{FF2B5EF4-FFF2-40B4-BE49-F238E27FC236}">
                <a16:creationId xmlns:a16="http://schemas.microsoft.com/office/drawing/2014/main" id="{5B5F5DA5-1982-4160-9428-8EEF0BED6705}"/>
              </a:ext>
            </a:extLst>
          </p:cNvPr>
          <p:cNvSpPr>
            <a:spLocks noChangeArrowheads="1"/>
          </p:cNvSpPr>
          <p:nvPr/>
        </p:nvSpPr>
        <p:spPr bwMode="auto">
          <a:xfrm>
            <a:off x="2233567" y="3770392"/>
            <a:ext cx="260350" cy="269875"/>
          </a:xfrm>
          <a:prstGeom prst="roundRect">
            <a:avLst>
              <a:gd name="adj" fmla="val 16667"/>
            </a:avLst>
          </a:prstGeom>
          <a:solidFill>
            <a:srgbClr val="0075C9"/>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nchor="ctr">
            <a:spAutoFit/>
          </a:bodyPr>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ct val="0"/>
              </a:spcAft>
              <a:buClrTx/>
              <a:buFontTx/>
              <a:buNone/>
            </a:pPr>
            <a:r>
              <a:rPr lang="en-US" altLang="en-US" sz="1000">
                <a:solidFill>
                  <a:schemeClr val="bg1"/>
                </a:solidFill>
              </a:rPr>
              <a:t>4</a:t>
            </a:r>
          </a:p>
        </p:txBody>
      </p:sp>
      <p:sp>
        <p:nvSpPr>
          <p:cNvPr id="23" name="Rounded Rectangle 22">
            <a:extLst>
              <a:ext uri="{FF2B5EF4-FFF2-40B4-BE49-F238E27FC236}">
                <a16:creationId xmlns:a16="http://schemas.microsoft.com/office/drawing/2014/main" id="{12CCC902-31F1-484C-A1B5-80F8C1281E71}"/>
              </a:ext>
            </a:extLst>
          </p:cNvPr>
          <p:cNvSpPr/>
          <p:nvPr/>
        </p:nvSpPr>
        <p:spPr>
          <a:xfrm>
            <a:off x="4354540" y="2289518"/>
            <a:ext cx="1187018" cy="325608"/>
          </a:xfrm>
          <a:prstGeom prst="roundRect">
            <a:avLst/>
          </a:prstGeom>
          <a:noFill/>
          <a:ln w="25400">
            <a:solidFill>
              <a:srgbClr val="FF9900"/>
            </a:solid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defTabSz="368978">
              <a:defRPr/>
            </a:pPr>
            <a:endParaRPr lang="en-US">
              <a:solidFill>
                <a:prstClr val="white"/>
              </a:solidFill>
            </a:endParaRPr>
          </a:p>
        </p:txBody>
      </p:sp>
      <p:sp>
        <p:nvSpPr>
          <p:cNvPr id="24" name="Rounded Rectangle 23">
            <a:extLst>
              <a:ext uri="{FF2B5EF4-FFF2-40B4-BE49-F238E27FC236}">
                <a16:creationId xmlns:a16="http://schemas.microsoft.com/office/drawing/2014/main" id="{C65AA71E-ECBA-4A95-AA08-4F28BC1F6B6F}"/>
              </a:ext>
            </a:extLst>
          </p:cNvPr>
          <p:cNvSpPr/>
          <p:nvPr/>
        </p:nvSpPr>
        <p:spPr>
          <a:xfrm>
            <a:off x="2517498" y="2615126"/>
            <a:ext cx="3464202" cy="1151750"/>
          </a:xfrm>
          <a:prstGeom prst="roundRect">
            <a:avLst/>
          </a:prstGeom>
          <a:noFill/>
          <a:ln w="25400">
            <a:solidFill>
              <a:srgbClr val="FF9900"/>
            </a:solid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defTabSz="368978">
              <a:defRPr/>
            </a:pPr>
            <a:endParaRPr lang="en-US">
              <a:solidFill>
                <a:prstClr val="white"/>
              </a:solidFill>
            </a:endParaRPr>
          </a:p>
        </p:txBody>
      </p:sp>
      <p:sp>
        <p:nvSpPr>
          <p:cNvPr id="26" name="Rounded Rectangle 25">
            <a:extLst>
              <a:ext uri="{FF2B5EF4-FFF2-40B4-BE49-F238E27FC236}">
                <a16:creationId xmlns:a16="http://schemas.microsoft.com/office/drawing/2014/main" id="{E90CACA6-8A1A-4507-9596-1D8DE89FDB2E}"/>
              </a:ext>
            </a:extLst>
          </p:cNvPr>
          <p:cNvSpPr/>
          <p:nvPr/>
        </p:nvSpPr>
        <p:spPr>
          <a:xfrm>
            <a:off x="2506639" y="3766877"/>
            <a:ext cx="2640715" cy="975721"/>
          </a:xfrm>
          <a:prstGeom prst="roundRect">
            <a:avLst/>
          </a:prstGeom>
          <a:noFill/>
          <a:ln w="25400">
            <a:solidFill>
              <a:srgbClr val="FF9900"/>
            </a:solid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defTabSz="368978">
              <a:defRPr/>
            </a:pPr>
            <a:endParaRPr lang="en-US">
              <a:solidFill>
                <a:prstClr val="white"/>
              </a:solidFill>
            </a:endParaRPr>
          </a:p>
        </p:txBody>
      </p:sp>
      <p:sp>
        <p:nvSpPr>
          <p:cNvPr id="27" name="Rounded Rectangle 22">
            <a:extLst>
              <a:ext uri="{FF2B5EF4-FFF2-40B4-BE49-F238E27FC236}">
                <a16:creationId xmlns:a16="http://schemas.microsoft.com/office/drawing/2014/main" id="{4FC8808C-EFD5-41C9-993F-13F82ED1B5F7}"/>
              </a:ext>
            </a:extLst>
          </p:cNvPr>
          <p:cNvSpPr/>
          <p:nvPr/>
        </p:nvSpPr>
        <p:spPr>
          <a:xfrm>
            <a:off x="2588489" y="1923188"/>
            <a:ext cx="1187018" cy="325608"/>
          </a:xfrm>
          <a:prstGeom prst="roundRect">
            <a:avLst/>
          </a:prstGeom>
          <a:noFill/>
          <a:ln w="25400">
            <a:solidFill>
              <a:srgbClr val="FF9900"/>
            </a:solid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defTabSz="368978">
              <a:defRPr/>
            </a:pPr>
            <a:endParaRPr lang="en-US">
              <a:solidFill>
                <a:prstClr val="white"/>
              </a:solidFill>
            </a:endParaRPr>
          </a:p>
        </p:txBody>
      </p:sp>
      <p:sp>
        <p:nvSpPr>
          <p:cNvPr id="33" name="Rounded Rectangle 36">
            <a:extLst>
              <a:ext uri="{FF2B5EF4-FFF2-40B4-BE49-F238E27FC236}">
                <a16:creationId xmlns:a16="http://schemas.microsoft.com/office/drawing/2014/main" id="{1638A6B2-2DD2-4E97-8A1F-15E86B22724F}"/>
              </a:ext>
            </a:extLst>
          </p:cNvPr>
          <p:cNvSpPr>
            <a:spLocks noChangeArrowheads="1"/>
          </p:cNvSpPr>
          <p:nvPr/>
        </p:nvSpPr>
        <p:spPr bwMode="auto">
          <a:xfrm>
            <a:off x="2231187" y="4679935"/>
            <a:ext cx="261937" cy="269875"/>
          </a:xfrm>
          <a:prstGeom prst="roundRect">
            <a:avLst>
              <a:gd name="adj" fmla="val 16667"/>
            </a:avLst>
          </a:prstGeom>
          <a:solidFill>
            <a:srgbClr val="0075C9"/>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nchor="ctr">
            <a:spAutoFit/>
          </a:bodyPr>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ct val="0"/>
              </a:spcAft>
              <a:buClrTx/>
              <a:buFontTx/>
              <a:buNone/>
            </a:pPr>
            <a:r>
              <a:rPr lang="en-US" altLang="en-US" sz="1000" dirty="0">
                <a:solidFill>
                  <a:schemeClr val="bg1"/>
                </a:solidFill>
              </a:rPr>
              <a:t>5</a:t>
            </a:r>
          </a:p>
        </p:txBody>
      </p:sp>
      <p:sp>
        <p:nvSpPr>
          <p:cNvPr id="34" name="Rounded Rectangle 36">
            <a:extLst>
              <a:ext uri="{FF2B5EF4-FFF2-40B4-BE49-F238E27FC236}">
                <a16:creationId xmlns:a16="http://schemas.microsoft.com/office/drawing/2014/main" id="{79222FE0-9822-49B3-A9A7-32E02C98E293}"/>
              </a:ext>
            </a:extLst>
          </p:cNvPr>
          <p:cNvSpPr>
            <a:spLocks noChangeArrowheads="1"/>
          </p:cNvSpPr>
          <p:nvPr/>
        </p:nvSpPr>
        <p:spPr bwMode="auto">
          <a:xfrm>
            <a:off x="2210752" y="5226901"/>
            <a:ext cx="261937" cy="269875"/>
          </a:xfrm>
          <a:prstGeom prst="roundRect">
            <a:avLst>
              <a:gd name="adj" fmla="val 16667"/>
            </a:avLst>
          </a:prstGeom>
          <a:solidFill>
            <a:srgbClr val="0075C9"/>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nchor="ctr">
            <a:spAutoFit/>
          </a:bodyPr>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ct val="0"/>
              </a:spcAft>
              <a:buClrTx/>
              <a:buFontTx/>
              <a:buNone/>
            </a:pPr>
            <a:r>
              <a:rPr lang="en-US" altLang="en-US" sz="1000" dirty="0">
                <a:solidFill>
                  <a:schemeClr val="bg1"/>
                </a:solidFill>
              </a:rPr>
              <a:t>6</a:t>
            </a:r>
          </a:p>
        </p:txBody>
      </p:sp>
      <p:sp>
        <p:nvSpPr>
          <p:cNvPr id="35" name="Rounded Rectangle 25">
            <a:extLst>
              <a:ext uri="{FF2B5EF4-FFF2-40B4-BE49-F238E27FC236}">
                <a16:creationId xmlns:a16="http://schemas.microsoft.com/office/drawing/2014/main" id="{64762F4C-4EE3-4C75-ACB4-F7742A4572B7}"/>
              </a:ext>
            </a:extLst>
          </p:cNvPr>
          <p:cNvSpPr/>
          <p:nvPr/>
        </p:nvSpPr>
        <p:spPr>
          <a:xfrm>
            <a:off x="2493123" y="4742174"/>
            <a:ext cx="2654230" cy="535208"/>
          </a:xfrm>
          <a:prstGeom prst="roundRect">
            <a:avLst/>
          </a:prstGeom>
          <a:noFill/>
          <a:ln w="25400">
            <a:solidFill>
              <a:srgbClr val="FF9900"/>
            </a:solid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defTabSz="368978">
              <a:defRPr/>
            </a:pPr>
            <a:endParaRPr lang="en-US">
              <a:solidFill>
                <a:prstClr val="white"/>
              </a:solidFill>
            </a:endParaRPr>
          </a:p>
        </p:txBody>
      </p:sp>
      <p:sp>
        <p:nvSpPr>
          <p:cNvPr id="36" name="Rounded Rectangle 25">
            <a:extLst>
              <a:ext uri="{FF2B5EF4-FFF2-40B4-BE49-F238E27FC236}">
                <a16:creationId xmlns:a16="http://schemas.microsoft.com/office/drawing/2014/main" id="{94EDC3F9-84BD-4230-AEFF-D82ED2D95AB6}"/>
              </a:ext>
            </a:extLst>
          </p:cNvPr>
          <p:cNvSpPr/>
          <p:nvPr/>
        </p:nvSpPr>
        <p:spPr>
          <a:xfrm>
            <a:off x="2472709" y="5284587"/>
            <a:ext cx="2674645" cy="535208"/>
          </a:xfrm>
          <a:prstGeom prst="roundRect">
            <a:avLst/>
          </a:prstGeom>
          <a:noFill/>
          <a:ln w="25400">
            <a:solidFill>
              <a:srgbClr val="FF9900"/>
            </a:solid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defTabSz="368978">
              <a:defRPr/>
            </a:pPr>
            <a:endParaRPr lang="en-US">
              <a:solidFill>
                <a:prstClr val="white"/>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 name="Title 3">
            <a:extLst>
              <a:ext uri="{FF2B5EF4-FFF2-40B4-BE49-F238E27FC236}">
                <a16:creationId xmlns:a16="http://schemas.microsoft.com/office/drawing/2014/main" id="{48343E45-9D1E-4D76-972C-2BB8C4FEA5CC}"/>
              </a:ext>
            </a:extLst>
          </p:cNvPr>
          <p:cNvSpPr>
            <a:spLocks noGrp="1"/>
          </p:cNvSpPr>
          <p:nvPr>
            <p:ph type="title"/>
          </p:nvPr>
        </p:nvSpPr>
        <p:spPr>
          <a:xfrm>
            <a:off x="593636" y="273361"/>
            <a:ext cx="8537575" cy="668338"/>
          </a:xfrm>
        </p:spPr>
        <p:txBody>
          <a:bodyPr>
            <a:noAutofit/>
          </a:bodyPr>
          <a:lstStyle/>
          <a:p>
            <a:r>
              <a:rPr lang="en-US" altLang="en-US" u="sng" dirty="0">
                <a:solidFill>
                  <a:schemeClr val="accent1"/>
                </a:solidFill>
                <a:ea typeface="ＭＳ Ｐゴシック" panose="020B0600070205080204" pitchFamily="34" charset="-128"/>
              </a:rPr>
              <a:t>Income Sources - Pension</a:t>
            </a:r>
          </a:p>
        </p:txBody>
      </p:sp>
      <p:pic>
        <p:nvPicPr>
          <p:cNvPr id="45" name="Picture 44">
            <a:extLst>
              <a:ext uri="{FF2B5EF4-FFF2-40B4-BE49-F238E27FC236}">
                <a16:creationId xmlns:a16="http://schemas.microsoft.com/office/drawing/2014/main" id="{034C5EA8-AC2D-4C2C-AC02-32BFC3D10841}"/>
              </a:ext>
            </a:extLst>
          </p:cNvPr>
          <p:cNvPicPr>
            <a:picLocks noChangeAspect="1"/>
          </p:cNvPicPr>
          <p:nvPr/>
        </p:nvPicPr>
        <p:blipFill>
          <a:blip r:embed="rId3"/>
          <a:stretch>
            <a:fillRect/>
          </a:stretch>
        </p:blipFill>
        <p:spPr>
          <a:xfrm>
            <a:off x="573826" y="966859"/>
            <a:ext cx="8264638" cy="3776292"/>
          </a:xfrm>
          <a:prstGeom prst="rect">
            <a:avLst/>
          </a:prstGeom>
        </p:spPr>
      </p:pic>
      <p:pic>
        <p:nvPicPr>
          <p:cNvPr id="2" name="Picture 1">
            <a:extLst>
              <a:ext uri="{FF2B5EF4-FFF2-40B4-BE49-F238E27FC236}">
                <a16:creationId xmlns:a16="http://schemas.microsoft.com/office/drawing/2014/main" id="{213855FA-B564-4CCE-9656-D6796214F4E6}"/>
              </a:ext>
            </a:extLst>
          </p:cNvPr>
          <p:cNvPicPr>
            <a:picLocks noChangeAspect="1"/>
          </p:cNvPicPr>
          <p:nvPr/>
        </p:nvPicPr>
        <p:blipFill>
          <a:blip r:embed="rId4"/>
          <a:stretch>
            <a:fillRect/>
          </a:stretch>
        </p:blipFill>
        <p:spPr>
          <a:xfrm>
            <a:off x="436880" y="4998720"/>
            <a:ext cx="10871200" cy="1330060"/>
          </a:xfrm>
          <a:prstGeom prst="rect">
            <a:avLst/>
          </a:prstGeom>
        </p:spPr>
      </p:pic>
    </p:spTree>
    <p:extLst>
      <p:ext uri="{BB962C8B-B14F-4D97-AF65-F5344CB8AC3E}">
        <p14:creationId xmlns:p14="http://schemas.microsoft.com/office/powerpoint/2010/main" val="1325123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013C9A9-9252-4848-A5EA-50E4EDECAD0B}"/>
              </a:ext>
            </a:extLst>
          </p:cNvPr>
          <p:cNvSpPr txBox="1"/>
          <p:nvPr/>
        </p:nvSpPr>
        <p:spPr>
          <a:xfrm>
            <a:off x="7067505" y="1698164"/>
            <a:ext cx="3319463" cy="959984"/>
          </a:xfrm>
          <a:prstGeom prst="rect">
            <a:avLst/>
          </a:prstGeom>
          <a:noFill/>
        </p:spPr>
        <p:txBody>
          <a:bodyPr lIns="82021" tIns="41010" rIns="82021" bIns="41010">
            <a:spAutoFit/>
          </a:bodyPr>
          <a:lstStyle/>
          <a:p>
            <a:pPr>
              <a:defRPr/>
            </a:pPr>
            <a:r>
              <a:rPr lang="en-US" sz="1300" b="1" dirty="0">
                <a:solidFill>
                  <a:srgbClr val="0175B3"/>
                </a:solidFill>
                <a:latin typeface="Arial" charset="0"/>
                <a:ea typeface="ＭＳ Ｐゴシック" pitchFamily="28" charset="-128"/>
              </a:rPr>
              <a:t>Implement changes</a:t>
            </a:r>
          </a:p>
          <a:p>
            <a:pPr marL="153859" indent="-153859">
              <a:buClr>
                <a:srgbClr val="0062AE"/>
              </a:buClr>
              <a:buFont typeface="Wingdings" panose="05000000000000000000" pitchFamily="2" charset="2"/>
              <a:buChar char="§"/>
              <a:defRPr/>
            </a:pPr>
            <a:r>
              <a:rPr lang="en-US" sz="1100" dirty="0">
                <a:latin typeface="Arial" charset="0"/>
              </a:rPr>
              <a:t>Outlines changes that you may need to make to put your plan into action.</a:t>
            </a:r>
          </a:p>
          <a:p>
            <a:pPr marL="153859" indent="-153859">
              <a:buClr>
                <a:srgbClr val="0062AE"/>
              </a:buClr>
              <a:buFont typeface="Wingdings" panose="05000000000000000000" pitchFamily="2" charset="2"/>
              <a:buChar char="§"/>
              <a:defRPr/>
            </a:pPr>
            <a:r>
              <a:rPr lang="en-US" sz="1100" dirty="0">
                <a:latin typeface="Arial" charset="0"/>
              </a:rPr>
              <a:t>Automatically brings you where you need to go to take action and make changes.</a:t>
            </a:r>
          </a:p>
        </p:txBody>
      </p:sp>
      <p:sp>
        <p:nvSpPr>
          <p:cNvPr id="11" name="TextBox 10">
            <a:extLst>
              <a:ext uri="{FF2B5EF4-FFF2-40B4-BE49-F238E27FC236}">
                <a16:creationId xmlns:a16="http://schemas.microsoft.com/office/drawing/2014/main" id="{1DB1AF98-0A2F-4678-9E0D-C907CDA7909B}"/>
              </a:ext>
            </a:extLst>
          </p:cNvPr>
          <p:cNvSpPr txBox="1"/>
          <p:nvPr/>
        </p:nvSpPr>
        <p:spPr>
          <a:xfrm>
            <a:off x="7067505" y="3484722"/>
            <a:ext cx="3319463" cy="621430"/>
          </a:xfrm>
          <a:prstGeom prst="rect">
            <a:avLst/>
          </a:prstGeom>
          <a:noFill/>
        </p:spPr>
        <p:txBody>
          <a:bodyPr lIns="82021" tIns="41010" rIns="82021" bIns="41010">
            <a:spAutoFit/>
          </a:bodyPr>
          <a:lstStyle/>
          <a:p>
            <a:pPr>
              <a:defRPr/>
            </a:pPr>
            <a:r>
              <a:rPr lang="en-US" sz="1300" b="1" dirty="0">
                <a:solidFill>
                  <a:srgbClr val="0175B3"/>
                </a:solidFill>
                <a:latin typeface="Arial" charset="0"/>
                <a:ea typeface="ＭＳ Ｐゴシック" pitchFamily="28" charset="-128"/>
              </a:rPr>
              <a:t>Risk assessment</a:t>
            </a:r>
          </a:p>
          <a:p>
            <a:pPr marL="153859" indent="-153859">
              <a:buClr>
                <a:srgbClr val="0062AE"/>
              </a:buClr>
              <a:buFont typeface="Wingdings" panose="05000000000000000000" pitchFamily="2" charset="2"/>
              <a:buChar char="§"/>
              <a:defRPr/>
            </a:pPr>
            <a:r>
              <a:rPr lang="en-US" sz="1100" dirty="0">
                <a:latin typeface="Arial" charset="0"/>
              </a:rPr>
              <a:t>Scores participants who are 10 or fewer years from retirement against key risks of retirement.</a:t>
            </a:r>
            <a:endParaRPr lang="en-US" sz="1300" b="1" dirty="0">
              <a:solidFill>
                <a:schemeClr val="tx2"/>
              </a:solidFill>
              <a:latin typeface="Arial" charset="0"/>
              <a:ea typeface="ＭＳ Ｐゴシック" pitchFamily="28" charset="-128"/>
            </a:endParaRPr>
          </a:p>
        </p:txBody>
      </p:sp>
      <p:sp>
        <p:nvSpPr>
          <p:cNvPr id="19" name="TextBox 18">
            <a:extLst>
              <a:ext uri="{FF2B5EF4-FFF2-40B4-BE49-F238E27FC236}">
                <a16:creationId xmlns:a16="http://schemas.microsoft.com/office/drawing/2014/main" id="{E603B44B-95B9-4084-92CB-34B1554CD1BC}"/>
              </a:ext>
            </a:extLst>
          </p:cNvPr>
          <p:cNvSpPr txBox="1"/>
          <p:nvPr/>
        </p:nvSpPr>
        <p:spPr>
          <a:xfrm>
            <a:off x="7067504" y="2672451"/>
            <a:ext cx="3321050" cy="790707"/>
          </a:xfrm>
          <a:prstGeom prst="rect">
            <a:avLst/>
          </a:prstGeom>
          <a:noFill/>
        </p:spPr>
        <p:txBody>
          <a:bodyPr lIns="82021" tIns="41010" rIns="82021" bIns="41010">
            <a:spAutoFit/>
          </a:bodyPr>
          <a:lstStyle/>
          <a:p>
            <a:pPr>
              <a:defRPr/>
            </a:pPr>
            <a:r>
              <a:rPr lang="en-US" sz="1300" b="1" dirty="0">
                <a:solidFill>
                  <a:srgbClr val="0175B3"/>
                </a:solidFill>
                <a:latin typeface="Arial" charset="0"/>
                <a:ea typeface="ＭＳ Ｐゴシック" pitchFamily="28" charset="-128"/>
              </a:rPr>
              <a:t>Download your report</a:t>
            </a:r>
          </a:p>
          <a:p>
            <a:pPr marL="153859" indent="-153859">
              <a:buClr>
                <a:srgbClr val="0062AE"/>
              </a:buClr>
              <a:buFont typeface="Wingdings" panose="05000000000000000000" pitchFamily="2" charset="2"/>
              <a:buChar char="§"/>
              <a:defRPr/>
            </a:pPr>
            <a:r>
              <a:rPr lang="en-US" sz="1100" dirty="0">
                <a:latin typeface="Arial" charset="0"/>
              </a:rPr>
              <a:t>Provides a snapshot and summarizes inputs, results, and potential action steps; reports are stored in the Reports section.</a:t>
            </a:r>
            <a:endParaRPr lang="en-US" sz="1300" b="1" dirty="0">
              <a:solidFill>
                <a:schemeClr val="tx2"/>
              </a:solidFill>
              <a:latin typeface="Arial" charset="0"/>
              <a:ea typeface="ＭＳ Ｐゴシック" pitchFamily="28" charset="-128"/>
            </a:endParaRPr>
          </a:p>
        </p:txBody>
      </p:sp>
      <p:sp>
        <p:nvSpPr>
          <p:cNvPr id="9222" name="Title 5">
            <a:extLst>
              <a:ext uri="{FF2B5EF4-FFF2-40B4-BE49-F238E27FC236}">
                <a16:creationId xmlns:a16="http://schemas.microsoft.com/office/drawing/2014/main" id="{9824CE37-D71E-4FF8-9B74-3030C9C6C8BC}"/>
              </a:ext>
            </a:extLst>
          </p:cNvPr>
          <p:cNvSpPr>
            <a:spLocks noGrp="1"/>
          </p:cNvSpPr>
          <p:nvPr>
            <p:ph type="title"/>
          </p:nvPr>
        </p:nvSpPr>
        <p:spPr>
          <a:xfrm>
            <a:off x="527649" y="384018"/>
            <a:ext cx="10144760" cy="466295"/>
          </a:xfrm>
        </p:spPr>
        <p:txBody>
          <a:bodyPr>
            <a:noAutofit/>
          </a:bodyPr>
          <a:lstStyle/>
          <a:p>
            <a:r>
              <a:rPr lang="en-US" altLang="en-US" u="sng" dirty="0">
                <a:solidFill>
                  <a:schemeClr val="accent1"/>
                </a:solidFill>
                <a:ea typeface="ＭＳ Ｐゴシック" panose="020B0600070205080204" pitchFamily="34" charset="-128"/>
              </a:rPr>
              <a:t>Get actionable next steps</a:t>
            </a:r>
          </a:p>
        </p:txBody>
      </p:sp>
      <p:sp>
        <p:nvSpPr>
          <p:cNvPr id="9224" name="Rounded Rectangle 30">
            <a:extLst>
              <a:ext uri="{FF2B5EF4-FFF2-40B4-BE49-F238E27FC236}">
                <a16:creationId xmlns:a16="http://schemas.microsoft.com/office/drawing/2014/main" id="{EF580753-5C37-4CFA-AFE2-673831221452}"/>
              </a:ext>
            </a:extLst>
          </p:cNvPr>
          <p:cNvSpPr>
            <a:spLocks noChangeArrowheads="1"/>
          </p:cNvSpPr>
          <p:nvPr/>
        </p:nvSpPr>
        <p:spPr bwMode="auto">
          <a:xfrm>
            <a:off x="6689679" y="1758490"/>
            <a:ext cx="260350" cy="269875"/>
          </a:xfrm>
          <a:prstGeom prst="roundRect">
            <a:avLst>
              <a:gd name="adj" fmla="val 16667"/>
            </a:avLst>
          </a:prstGeom>
          <a:solidFill>
            <a:srgbClr val="0075C9"/>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nchor="ctr">
            <a:spAutoFit/>
          </a:bodyPr>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ct val="0"/>
              </a:spcAft>
              <a:buClrTx/>
              <a:buFontTx/>
              <a:buNone/>
            </a:pPr>
            <a:r>
              <a:rPr lang="en-US" altLang="en-US" sz="1000">
                <a:solidFill>
                  <a:schemeClr val="bg1"/>
                </a:solidFill>
              </a:rPr>
              <a:t>1</a:t>
            </a:r>
          </a:p>
        </p:txBody>
      </p:sp>
      <p:sp>
        <p:nvSpPr>
          <p:cNvPr id="9225" name="Rounded Rectangle 32">
            <a:extLst>
              <a:ext uri="{FF2B5EF4-FFF2-40B4-BE49-F238E27FC236}">
                <a16:creationId xmlns:a16="http://schemas.microsoft.com/office/drawing/2014/main" id="{2DFF9E50-23D7-44C3-A841-1E8C21DF8757}"/>
              </a:ext>
            </a:extLst>
          </p:cNvPr>
          <p:cNvSpPr>
            <a:spLocks noChangeArrowheads="1"/>
          </p:cNvSpPr>
          <p:nvPr/>
        </p:nvSpPr>
        <p:spPr bwMode="auto">
          <a:xfrm>
            <a:off x="6692854" y="2704690"/>
            <a:ext cx="261938" cy="271462"/>
          </a:xfrm>
          <a:prstGeom prst="roundRect">
            <a:avLst>
              <a:gd name="adj" fmla="val 16667"/>
            </a:avLst>
          </a:prstGeom>
          <a:solidFill>
            <a:srgbClr val="0075C9"/>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nchor="ctr">
            <a:spAutoFit/>
          </a:bodyPr>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ct val="0"/>
              </a:spcAft>
              <a:buClrTx/>
              <a:buFontTx/>
              <a:buNone/>
            </a:pPr>
            <a:r>
              <a:rPr lang="en-US" altLang="en-US" sz="1000">
                <a:solidFill>
                  <a:schemeClr val="bg1"/>
                </a:solidFill>
              </a:rPr>
              <a:t>2</a:t>
            </a:r>
          </a:p>
        </p:txBody>
      </p:sp>
      <p:sp>
        <p:nvSpPr>
          <p:cNvPr id="9226" name="Rounded Rectangle 34">
            <a:extLst>
              <a:ext uri="{FF2B5EF4-FFF2-40B4-BE49-F238E27FC236}">
                <a16:creationId xmlns:a16="http://schemas.microsoft.com/office/drawing/2014/main" id="{14EC5CB6-435F-4AF0-A5BD-7E4A166962D2}"/>
              </a:ext>
            </a:extLst>
          </p:cNvPr>
          <p:cNvSpPr>
            <a:spLocks noChangeArrowheads="1"/>
          </p:cNvSpPr>
          <p:nvPr/>
        </p:nvSpPr>
        <p:spPr bwMode="auto">
          <a:xfrm>
            <a:off x="6692854" y="3501637"/>
            <a:ext cx="261938" cy="271463"/>
          </a:xfrm>
          <a:prstGeom prst="roundRect">
            <a:avLst>
              <a:gd name="adj" fmla="val 16667"/>
            </a:avLst>
          </a:prstGeom>
          <a:solidFill>
            <a:srgbClr val="0075C9"/>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nchor="ctr">
            <a:spAutoFit/>
          </a:bodyPr>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ct val="0"/>
              </a:spcAft>
              <a:buClrTx/>
              <a:buFontTx/>
              <a:buNone/>
            </a:pPr>
            <a:r>
              <a:rPr lang="en-US" altLang="en-US" sz="1000">
                <a:solidFill>
                  <a:schemeClr val="bg1"/>
                </a:solidFill>
              </a:rPr>
              <a:t>3</a:t>
            </a:r>
          </a:p>
        </p:txBody>
      </p:sp>
      <p:sp>
        <p:nvSpPr>
          <p:cNvPr id="9228" name="Text Box 28">
            <a:extLst>
              <a:ext uri="{FF2B5EF4-FFF2-40B4-BE49-F238E27FC236}">
                <a16:creationId xmlns:a16="http://schemas.microsoft.com/office/drawing/2014/main" id="{777A0E92-4920-4BF5-9BC7-DFD9AF6647EE}"/>
              </a:ext>
            </a:extLst>
          </p:cNvPr>
          <p:cNvSpPr txBox="1">
            <a:spLocks noChangeArrowheads="1"/>
          </p:cNvSpPr>
          <p:nvPr/>
        </p:nvSpPr>
        <p:spPr bwMode="auto">
          <a:xfrm>
            <a:off x="607388" y="891747"/>
            <a:ext cx="4992641" cy="338554"/>
          </a:xfrm>
          <a:prstGeom prst="rect">
            <a:avLst/>
          </a:prstGeom>
          <a:noFill/>
          <a:ln>
            <a:noFill/>
          </a:ln>
          <a:effectLst>
            <a:prstShdw prst="shdw17" dist="17961" dir="2700000">
              <a:srgbClr val="83956A"/>
            </a:prstShdw>
          </a:effectLst>
          <a:extLst>
            <a:ext uri="{909E8E84-426E-40DD-AFC4-6F175D3DCCD1}">
              <a14:hiddenFill xmlns:a14="http://schemas.microsoft.com/office/drawing/2010/main">
                <a:solidFill>
                  <a:srgbClr val="DAF9B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eaLnBrk="1" hangingPunct="1">
              <a:lnSpc>
                <a:spcPct val="100000"/>
              </a:lnSpc>
              <a:spcBef>
                <a:spcPct val="50000"/>
              </a:spcBef>
              <a:spcAft>
                <a:spcPct val="0"/>
              </a:spcAft>
              <a:buClrTx/>
              <a:buFontTx/>
              <a:buNone/>
            </a:pPr>
            <a:r>
              <a:rPr lang="en-US" altLang="en-US" sz="1600" dirty="0">
                <a:solidFill>
                  <a:schemeClr val="tx1"/>
                </a:solidFill>
              </a:rPr>
              <a:t>Take action or download your report for review</a:t>
            </a:r>
          </a:p>
        </p:txBody>
      </p:sp>
      <p:pic>
        <p:nvPicPr>
          <p:cNvPr id="15" name="Picture 14" descr="A screenshot of a cell phone&#10;&#10;Description automatically generated">
            <a:extLst>
              <a:ext uri="{FF2B5EF4-FFF2-40B4-BE49-F238E27FC236}">
                <a16:creationId xmlns:a16="http://schemas.microsoft.com/office/drawing/2014/main" id="{0D63510A-403F-4551-A1E4-C6E0D135C32C}"/>
              </a:ext>
            </a:extLst>
          </p:cNvPr>
          <p:cNvPicPr>
            <a:picLocks noChangeAspect="1"/>
          </p:cNvPicPr>
          <p:nvPr/>
        </p:nvPicPr>
        <p:blipFill>
          <a:blip r:embed="rId3">
            <a:duotone>
              <a:prstClr val="black"/>
              <a:schemeClr val="accent4">
                <a:tint val="45000"/>
                <a:satMod val="400000"/>
              </a:schemeClr>
            </a:duotone>
            <a:alphaModFix amt="50000"/>
          </a:blip>
          <a:stretch>
            <a:fillRect/>
          </a:stretch>
        </p:blipFill>
        <p:spPr>
          <a:xfrm>
            <a:off x="2294332" y="1364880"/>
            <a:ext cx="3050559" cy="5389292"/>
          </a:xfrm>
          <a:prstGeom prst="rect">
            <a:avLst/>
          </a:prstGeom>
          <a:ln>
            <a:solidFill>
              <a:schemeClr val="bg1">
                <a:lumMod val="50000"/>
              </a:schemeClr>
            </a:solidFill>
          </a:ln>
        </p:spPr>
      </p:pic>
      <p:pic>
        <p:nvPicPr>
          <p:cNvPr id="3" name="Picture 2" descr="A screenshot of a cell phone&#10;&#10;Description automatically generated">
            <a:extLst>
              <a:ext uri="{FF2B5EF4-FFF2-40B4-BE49-F238E27FC236}">
                <a16:creationId xmlns:a16="http://schemas.microsoft.com/office/drawing/2014/main" id="{FD976080-8B9E-4CFD-9153-40749FF16769}"/>
              </a:ext>
            </a:extLst>
          </p:cNvPr>
          <p:cNvPicPr>
            <a:picLocks noChangeAspect="1"/>
          </p:cNvPicPr>
          <p:nvPr/>
        </p:nvPicPr>
        <p:blipFill rotWithShape="1">
          <a:blip r:embed="rId3"/>
          <a:srcRect t="61471" r="4317"/>
          <a:stretch/>
        </p:blipFill>
        <p:spPr>
          <a:xfrm>
            <a:off x="2456205" y="2263650"/>
            <a:ext cx="4002314" cy="2847186"/>
          </a:xfrm>
          <a:prstGeom prst="rect">
            <a:avLst/>
          </a:prstGeom>
          <a:solidFill>
            <a:schemeClr val="bg1"/>
          </a:solidFill>
          <a:ln>
            <a:solidFill>
              <a:schemeClr val="bg1">
                <a:lumMod val="50000"/>
              </a:schemeClr>
            </a:solidFill>
          </a:ln>
        </p:spPr>
      </p:pic>
      <p:sp>
        <p:nvSpPr>
          <p:cNvPr id="9231" name="Rounded Rectangle 33">
            <a:extLst>
              <a:ext uri="{FF2B5EF4-FFF2-40B4-BE49-F238E27FC236}">
                <a16:creationId xmlns:a16="http://schemas.microsoft.com/office/drawing/2014/main" id="{1D6CB190-9C4C-424A-8523-B27333ACC3E1}"/>
              </a:ext>
            </a:extLst>
          </p:cNvPr>
          <p:cNvSpPr>
            <a:spLocks noChangeArrowheads="1"/>
          </p:cNvSpPr>
          <p:nvPr/>
        </p:nvSpPr>
        <p:spPr bwMode="auto">
          <a:xfrm>
            <a:off x="2221870" y="2643638"/>
            <a:ext cx="260350" cy="271462"/>
          </a:xfrm>
          <a:prstGeom prst="roundRect">
            <a:avLst>
              <a:gd name="adj" fmla="val 16667"/>
            </a:avLst>
          </a:prstGeom>
          <a:solidFill>
            <a:srgbClr val="0075C9"/>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nchor="ctr">
            <a:spAutoFit/>
          </a:bodyPr>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ct val="0"/>
              </a:spcAft>
              <a:buClrTx/>
              <a:buFontTx/>
              <a:buNone/>
            </a:pPr>
            <a:r>
              <a:rPr lang="en-US" altLang="en-US" sz="1000" dirty="0">
                <a:solidFill>
                  <a:schemeClr val="bg1"/>
                </a:solidFill>
              </a:rPr>
              <a:t>1</a:t>
            </a:r>
          </a:p>
        </p:txBody>
      </p:sp>
      <p:sp>
        <p:nvSpPr>
          <p:cNvPr id="16" name="Rounded Rectangle 32">
            <a:extLst>
              <a:ext uri="{FF2B5EF4-FFF2-40B4-BE49-F238E27FC236}">
                <a16:creationId xmlns:a16="http://schemas.microsoft.com/office/drawing/2014/main" id="{59C0C9E8-5BDB-4DFD-967C-A29E443A84B1}"/>
              </a:ext>
            </a:extLst>
          </p:cNvPr>
          <p:cNvSpPr>
            <a:spLocks noChangeArrowheads="1"/>
          </p:cNvSpPr>
          <p:nvPr/>
        </p:nvSpPr>
        <p:spPr bwMode="auto">
          <a:xfrm>
            <a:off x="5008339" y="2373642"/>
            <a:ext cx="261938" cy="271462"/>
          </a:xfrm>
          <a:prstGeom prst="roundRect">
            <a:avLst>
              <a:gd name="adj" fmla="val 16667"/>
            </a:avLst>
          </a:prstGeom>
          <a:solidFill>
            <a:srgbClr val="0075C9"/>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nchor="ctr">
            <a:spAutoFit/>
          </a:bodyPr>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ct val="0"/>
              </a:spcAft>
              <a:buClrTx/>
              <a:buFontTx/>
              <a:buNone/>
            </a:pPr>
            <a:r>
              <a:rPr lang="en-US" altLang="en-US" sz="1000">
                <a:solidFill>
                  <a:schemeClr val="bg1"/>
                </a:solidFill>
              </a:rPr>
              <a:t>2</a:t>
            </a:r>
          </a:p>
        </p:txBody>
      </p:sp>
      <p:sp>
        <p:nvSpPr>
          <p:cNvPr id="17" name="Rounded Rectangle 34">
            <a:extLst>
              <a:ext uri="{FF2B5EF4-FFF2-40B4-BE49-F238E27FC236}">
                <a16:creationId xmlns:a16="http://schemas.microsoft.com/office/drawing/2014/main" id="{1A7D5C95-AEA8-48BB-8C70-89293C6BF71D}"/>
              </a:ext>
            </a:extLst>
          </p:cNvPr>
          <p:cNvSpPr>
            <a:spLocks noChangeArrowheads="1"/>
          </p:cNvSpPr>
          <p:nvPr/>
        </p:nvSpPr>
        <p:spPr bwMode="auto">
          <a:xfrm>
            <a:off x="2221870" y="4253927"/>
            <a:ext cx="261938" cy="271463"/>
          </a:xfrm>
          <a:prstGeom prst="roundRect">
            <a:avLst>
              <a:gd name="adj" fmla="val 16667"/>
            </a:avLst>
          </a:prstGeom>
          <a:solidFill>
            <a:srgbClr val="0075C9"/>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nchor="ctr">
            <a:spAutoFit/>
          </a:bodyPr>
          <a:lstStyle>
            <a:lvl1pPr eaLnBrk="0" hangingPunct="0">
              <a:lnSpc>
                <a:spcPct val="90000"/>
              </a:lnSpc>
              <a:spcAft>
                <a:spcPct val="30000"/>
              </a:spcAft>
              <a:buClr>
                <a:schemeClr val="accent1"/>
              </a:buClr>
              <a:buFont typeface="Wingdings 3" panose="05040102010807070707" pitchFamily="18" charset="2"/>
              <a:defRPr sz="36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spcAft>
                <a:spcPct val="30000"/>
              </a:spcAft>
              <a:buClr>
                <a:schemeClr val="accent1"/>
              </a:buClr>
              <a:buFont typeface="Wingdings" panose="05000000000000000000" pitchFamily="2" charset="2"/>
              <a:defRPr sz="2000">
                <a:solidFill>
                  <a:srgbClr val="000000"/>
                </a:solidFill>
                <a:latin typeface="Arial" panose="020B0604020202020204" pitchFamily="34" charset="0"/>
                <a:ea typeface="ＭＳ Ｐゴシック" panose="020B0600070205080204" pitchFamily="34" charset="-128"/>
              </a:defRPr>
            </a:lvl2pPr>
            <a:lvl3pPr marL="1143000" indent="-228600" eaLnBrk="0" hangingPunct="0">
              <a:spcAft>
                <a:spcPct val="30000"/>
              </a:spcAft>
              <a:buClr>
                <a:schemeClr val="accent1"/>
              </a:buClr>
              <a:buFont typeface="Arial" panose="020B0604020202020204" pitchFamily="34" charset="0"/>
              <a:buChar char="–"/>
              <a:defRPr>
                <a:solidFill>
                  <a:srgbClr val="000000"/>
                </a:solidFill>
                <a:latin typeface="Arial" panose="020B0604020202020204" pitchFamily="34" charset="0"/>
                <a:ea typeface="ＭＳ Ｐゴシック" panose="020B0600070205080204" pitchFamily="34" charset="-128"/>
              </a:defRPr>
            </a:lvl3pPr>
            <a:lvl4pPr marL="1600200" indent="-228600" eaLnBrk="0" hangingPunct="0">
              <a:spcAft>
                <a:spcPct val="30000"/>
              </a:spcAft>
              <a:buClr>
                <a:schemeClr val="accent1"/>
              </a:buClr>
              <a:buFont typeface="Arial" panose="020B0604020202020204" pitchFamily="34" charset="0"/>
              <a:buChar char="–"/>
              <a:defRPr sz="1600">
                <a:solidFill>
                  <a:srgbClr val="000000"/>
                </a:solidFill>
                <a:latin typeface="Arial" panose="020B0604020202020204" pitchFamily="34" charset="0"/>
                <a:ea typeface="ＭＳ Ｐゴシック" panose="020B0600070205080204" pitchFamily="34" charset="-128"/>
              </a:defRPr>
            </a:lvl4pPr>
            <a:lvl5pPr marL="2057400" indent="-228600" eaLnBrk="0" hangingPunct="0">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30000"/>
              </a:spcAft>
              <a:buClr>
                <a:schemeClr val="accent1"/>
              </a:buClr>
              <a:buFont typeface="Arial" panose="020B0604020202020204" pitchFamily="34" charset="0"/>
              <a:buChar char="–"/>
              <a:defRPr sz="14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Aft>
                <a:spcPct val="0"/>
              </a:spcAft>
              <a:buClrTx/>
              <a:buFontTx/>
              <a:buNone/>
            </a:pPr>
            <a:r>
              <a:rPr lang="en-US" altLang="en-US" sz="1000">
                <a:solidFill>
                  <a:schemeClr val="bg1"/>
                </a:solidFill>
              </a:rPr>
              <a:t>3</a:t>
            </a:r>
          </a:p>
        </p:txBody>
      </p:sp>
      <p:sp>
        <p:nvSpPr>
          <p:cNvPr id="18" name="Rounded Rectangle 25">
            <a:extLst>
              <a:ext uri="{FF2B5EF4-FFF2-40B4-BE49-F238E27FC236}">
                <a16:creationId xmlns:a16="http://schemas.microsoft.com/office/drawing/2014/main" id="{91E3759F-8DF0-4782-8DED-42823972F191}"/>
              </a:ext>
            </a:extLst>
          </p:cNvPr>
          <p:cNvSpPr/>
          <p:nvPr/>
        </p:nvSpPr>
        <p:spPr>
          <a:xfrm>
            <a:off x="2485117" y="2584209"/>
            <a:ext cx="2523222" cy="1717568"/>
          </a:xfrm>
          <a:prstGeom prst="roundRect">
            <a:avLst/>
          </a:prstGeom>
          <a:noFill/>
          <a:ln w="25400">
            <a:solidFill>
              <a:srgbClr val="FF9900"/>
            </a:solid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defTabSz="368978">
              <a:defRPr/>
            </a:pPr>
            <a:endParaRPr lang="en-US">
              <a:solidFill>
                <a:prstClr val="white"/>
              </a:solidFill>
            </a:endParaRPr>
          </a:p>
        </p:txBody>
      </p:sp>
      <p:sp>
        <p:nvSpPr>
          <p:cNvPr id="20" name="Rounded Rectangle 25">
            <a:extLst>
              <a:ext uri="{FF2B5EF4-FFF2-40B4-BE49-F238E27FC236}">
                <a16:creationId xmlns:a16="http://schemas.microsoft.com/office/drawing/2014/main" id="{B6AB22A7-E518-4346-8354-AEBF73B177E5}"/>
              </a:ext>
            </a:extLst>
          </p:cNvPr>
          <p:cNvSpPr/>
          <p:nvPr/>
        </p:nvSpPr>
        <p:spPr>
          <a:xfrm>
            <a:off x="5344891" y="2399381"/>
            <a:ext cx="1113629" cy="1015292"/>
          </a:xfrm>
          <a:prstGeom prst="roundRect">
            <a:avLst/>
          </a:prstGeom>
          <a:noFill/>
          <a:ln w="25400">
            <a:solidFill>
              <a:srgbClr val="FF9900"/>
            </a:solid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defTabSz="368978">
              <a:defRPr/>
            </a:pPr>
            <a:endParaRPr lang="en-US">
              <a:solidFill>
                <a:prstClr val="white"/>
              </a:solidFill>
            </a:endParaRPr>
          </a:p>
        </p:txBody>
      </p:sp>
      <p:sp>
        <p:nvSpPr>
          <p:cNvPr id="21" name="Rounded Rectangle 25">
            <a:extLst>
              <a:ext uri="{FF2B5EF4-FFF2-40B4-BE49-F238E27FC236}">
                <a16:creationId xmlns:a16="http://schemas.microsoft.com/office/drawing/2014/main" id="{FFA8D6AF-E1C1-475A-903A-2713DC91590F}"/>
              </a:ext>
            </a:extLst>
          </p:cNvPr>
          <p:cNvSpPr/>
          <p:nvPr/>
        </p:nvSpPr>
        <p:spPr>
          <a:xfrm>
            <a:off x="2531989" y="4290785"/>
            <a:ext cx="2738288" cy="741148"/>
          </a:xfrm>
          <a:prstGeom prst="roundRect">
            <a:avLst/>
          </a:prstGeom>
          <a:noFill/>
          <a:ln w="25400">
            <a:solidFill>
              <a:srgbClr val="FF9900"/>
            </a:solid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defTabSz="368978">
              <a:defRPr/>
            </a:pPr>
            <a:endParaRPr lang="en-US">
              <a:solidFill>
                <a:prstClr val="white"/>
              </a:solidFill>
            </a:endParaRPr>
          </a:p>
        </p:txBody>
      </p:sp>
    </p:spTree>
  </p:cSld>
  <p:clrMapOvr>
    <a:masterClrMapping/>
  </p:clrMapOvr>
</p:sld>
</file>

<file path=ppt/theme/theme1.xml><?xml version="1.0" encoding="utf-8"?>
<a:theme xmlns:a="http://schemas.openxmlformats.org/drawingml/2006/main" name="Custom Design">
  <a:themeElements>
    <a:clrScheme name="Custom 2">
      <a:dk1>
        <a:srgbClr val="3A4D66"/>
      </a:dk1>
      <a:lt1>
        <a:srgbClr val="FFFFFF"/>
      </a:lt1>
      <a:dk2>
        <a:srgbClr val="00457F"/>
      </a:dk2>
      <a:lt2>
        <a:srgbClr val="E6ECEF"/>
      </a:lt2>
      <a:accent1>
        <a:srgbClr val="0078D1"/>
      </a:accent1>
      <a:accent2>
        <a:srgbClr val="00457F"/>
      </a:accent2>
      <a:accent3>
        <a:srgbClr val="9DA6AA"/>
      </a:accent3>
      <a:accent4>
        <a:srgbClr val="415763"/>
      </a:accent4>
      <a:accent5>
        <a:srgbClr val="C20018"/>
      </a:accent5>
      <a:accent6>
        <a:srgbClr val="0061AB"/>
      </a:accent6>
      <a:hlink>
        <a:srgbClr val="0078D1"/>
      </a:hlink>
      <a:folHlink>
        <a:srgbClr val="F4F7F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latin typeface="AmericanSans" panose="02000000000000000000" pitchFamily="2" charset="77"/>
          </a:defRPr>
        </a:defPPr>
      </a:lstStyle>
    </a:txDef>
  </a:objectDefaults>
  <a:extraClrSchemeLst/>
  <a:extLst>
    <a:ext uri="{05A4C25C-085E-4340-85A3-A5531E510DB2}">
      <thm15:themeFamily xmlns:thm15="http://schemas.microsoft.com/office/thememl/2012/main" name="AA_Powerpoint_Template_Master" id="{18E8E029-CDE1-8E41-92E9-940A3B008E2E}" vid="{F906A941-AF60-9541-A64E-F23758310A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B515B1005CA5140BD574D37EE5BC438" ma:contentTypeVersion="13" ma:contentTypeDescription="Create a new document." ma:contentTypeScope="" ma:versionID="0ff2c337980e9ae4f9d3ce2889e7e9a7">
  <xsd:schema xmlns:xsd="http://www.w3.org/2001/XMLSchema" xmlns:xs="http://www.w3.org/2001/XMLSchema" xmlns:p="http://schemas.microsoft.com/office/2006/metadata/properties" xmlns:ns3="a53d0814-6219-4ceb-941c-c8e67e90d9d9" xmlns:ns4="4d0db74e-e1b3-49a6-9f96-2d0d1f9f52ec" targetNamespace="http://schemas.microsoft.com/office/2006/metadata/properties" ma:root="true" ma:fieldsID="0e7e0f03d3c4b97e39882e04007b80cb" ns3:_="" ns4:_="">
    <xsd:import namespace="a53d0814-6219-4ceb-941c-c8e67e90d9d9"/>
    <xsd:import namespace="4d0db74e-e1b3-49a6-9f96-2d0d1f9f52e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3d0814-6219-4ceb-941c-c8e67e90d9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0db74e-e1b3-49a6-9f96-2d0d1f9f52e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344A3B-6CCA-44A7-AB01-466B14094A7F}">
  <ds:schemaRefs>
    <ds:schemaRef ds:uri="http://schemas.microsoft.com/office/2006/documentManagement/types"/>
    <ds:schemaRef ds:uri="a53d0814-6219-4ceb-941c-c8e67e90d9d9"/>
    <ds:schemaRef ds:uri="http://schemas.microsoft.com/office/infopath/2007/PartnerControls"/>
    <ds:schemaRef ds:uri="http://purl.org/dc/elements/1.1/"/>
    <ds:schemaRef ds:uri="http://schemas.openxmlformats.org/package/2006/metadata/core-properties"/>
    <ds:schemaRef ds:uri="4d0db74e-e1b3-49a6-9f96-2d0d1f9f52ec"/>
    <ds:schemaRef ds:uri="http://purl.org/dc/dcmitype/"/>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E3F7293B-8196-402E-BA44-846F837DF4AF}">
  <ds:schemaRefs>
    <ds:schemaRef ds:uri="http://schemas.microsoft.com/sharepoint/v3/contenttype/forms"/>
  </ds:schemaRefs>
</ds:datastoreItem>
</file>

<file path=customXml/itemProps3.xml><?xml version="1.0" encoding="utf-8"?>
<ds:datastoreItem xmlns:ds="http://schemas.openxmlformats.org/officeDocument/2006/customXml" ds:itemID="{75D389BB-058E-4414-B463-B2B74CCC80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3d0814-6219-4ceb-941c-c8e67e90d9d9"/>
    <ds:schemaRef ds:uri="4d0db74e-e1b3-49a6-9f96-2d0d1f9f52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Custom Design</Template>
  <TotalTime>11728</TotalTime>
  <Words>4091</Words>
  <Application>Microsoft Office PowerPoint</Application>
  <PresentationFormat>Widescreen</PresentationFormat>
  <Paragraphs>349</Paragraphs>
  <Slides>29</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AmericanSans</vt:lpstr>
      <vt:lpstr>Arial</vt:lpstr>
      <vt:lpstr>Calibri</vt:lpstr>
      <vt:lpstr>Courier New</vt:lpstr>
      <vt:lpstr>Helvetica</vt:lpstr>
      <vt:lpstr>Wingdings</vt:lpstr>
      <vt:lpstr>Wingdings 3</vt:lpstr>
      <vt:lpstr>Custom Design</vt:lpstr>
      <vt:lpstr>PowerPoint Presentation</vt:lpstr>
      <vt:lpstr>PowerPoint Presentation</vt:lpstr>
      <vt:lpstr>Retirement readiness</vt:lpstr>
      <vt:lpstr>Fidelity NetBenefits</vt:lpstr>
      <vt:lpstr>Planning &amp; Guidance Center on NetBenefits®</vt:lpstr>
      <vt:lpstr>Add a retirement goal</vt:lpstr>
      <vt:lpstr>Get your Retirement Analysis</vt:lpstr>
      <vt:lpstr>Income Sources - Pension</vt:lpstr>
      <vt:lpstr>Get actionable 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Rosselle Sandoval</dc:creator>
  <cp:lastModifiedBy>Drake, Wendy</cp:lastModifiedBy>
  <cp:revision>205</cp:revision>
  <cp:lastPrinted>2020-08-13T18:28:01Z</cp:lastPrinted>
  <dcterms:created xsi:type="dcterms:W3CDTF">2020-03-06T18:31:22Z</dcterms:created>
  <dcterms:modified xsi:type="dcterms:W3CDTF">2022-04-18T13:29:05Z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0x0101008B515B1005CA5140BD574D37EE5BC438</vt:lpwstr>
  </property>
</Properties>
</file>